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www.wmj.ru/imgs/2016/12/05/08/908133/454d2cf3179d59b6d1efe673b9949b993dddad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4426156" cy="64533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4048" y="548680"/>
            <a:ext cx="36724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Her name is …</a:t>
            </a:r>
          </a:p>
          <a:p>
            <a:r>
              <a:rPr lang="en-US" sz="4400" dirty="0" smtClean="0"/>
              <a:t>She is ….</a:t>
            </a:r>
          </a:p>
          <a:p>
            <a:r>
              <a:rPr lang="en-US" sz="4400" dirty="0" smtClean="0"/>
              <a:t>She lives in …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ru.vedicencyclopedia.org/images/7/7d/%D0%98%D0%BB%D1%8C%D1%8F_%D0%A0%D0%B5%D0%BF%D0%B8%D0%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7056784" cy="4572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4549676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His name is …</a:t>
            </a:r>
          </a:p>
          <a:p>
            <a:r>
              <a:rPr lang="en-US" sz="4800" dirty="0" smtClean="0"/>
              <a:t>He was ….</a:t>
            </a:r>
          </a:p>
          <a:p>
            <a:r>
              <a:rPr lang="en-US" sz="4800" dirty="0" smtClean="0"/>
              <a:t>He lived in …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s://im0-tub-ru.yandex.net/i?id=403e304dfe0403cf1c516fa050a90ad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297353" cy="649391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580112" y="548680"/>
            <a:ext cx="37444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His name is …</a:t>
            </a:r>
          </a:p>
          <a:p>
            <a:r>
              <a:rPr lang="en-US" sz="4400" dirty="0" smtClean="0"/>
              <a:t>He was ….</a:t>
            </a:r>
          </a:p>
          <a:p>
            <a:r>
              <a:rPr lang="en-US" sz="4400" dirty="0" smtClean="0"/>
              <a:t>He lived in …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colors.life/upload/blogs/30/ea/30ead2286b96c9a7b21a8fe44e1fedaf_RSZ_69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4628034" cy="3246331"/>
          </a:xfrm>
          <a:prstGeom prst="rect">
            <a:avLst/>
          </a:prstGeom>
          <a:noFill/>
        </p:spPr>
      </p:pic>
      <p:pic>
        <p:nvPicPr>
          <p:cNvPr id="40964" name="Picture 4" descr="http://polzam.ru/images/history/75/6/6.04_%D0%91%D0%B0%D1%80%D1%82%D0%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76672"/>
            <a:ext cx="3827538" cy="4899249"/>
          </a:xfrm>
          <a:prstGeom prst="rect">
            <a:avLst/>
          </a:prstGeom>
          <a:noFill/>
        </p:spPr>
      </p:pic>
      <p:pic>
        <p:nvPicPr>
          <p:cNvPr id="1026" name="Picture 2" descr="http://mtdata.ru/u18/photo6267/20216975591-0/original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284984"/>
            <a:ext cx="2522916" cy="3363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33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Кира</dc:creator>
  <cp:lastModifiedBy>Кира</cp:lastModifiedBy>
  <cp:revision>5</cp:revision>
  <dcterms:created xsi:type="dcterms:W3CDTF">2017-10-02T17:09:08Z</dcterms:created>
  <dcterms:modified xsi:type="dcterms:W3CDTF">2017-10-02T19:39:39Z</dcterms:modified>
</cp:coreProperties>
</file>