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C6832-A287-4EE1-A791-3F009172DFCD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BC3AF-0C16-4D15-A31B-930AF18FF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9864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C6832-A287-4EE1-A791-3F009172DFCD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BC3AF-0C16-4D15-A31B-930AF18FF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8779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C6832-A287-4EE1-A791-3F009172DFCD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BC3AF-0C16-4D15-A31B-930AF18FF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354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C6832-A287-4EE1-A791-3F009172DFCD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BC3AF-0C16-4D15-A31B-930AF18FF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033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C6832-A287-4EE1-A791-3F009172DFCD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BC3AF-0C16-4D15-A31B-930AF18FF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8177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C6832-A287-4EE1-A791-3F009172DFCD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BC3AF-0C16-4D15-A31B-930AF18FF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552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C6832-A287-4EE1-A791-3F009172DFCD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BC3AF-0C16-4D15-A31B-930AF18FF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0869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C6832-A287-4EE1-A791-3F009172DFCD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BC3AF-0C16-4D15-A31B-930AF18FF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0521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C6832-A287-4EE1-A791-3F009172DFCD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BC3AF-0C16-4D15-A31B-930AF18FF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6150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C6832-A287-4EE1-A791-3F009172DFCD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BC3AF-0C16-4D15-A31B-930AF18FF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10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C6832-A287-4EE1-A791-3F009172DFCD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BC3AF-0C16-4D15-A31B-930AF18FF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5931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C6832-A287-4EE1-A791-3F009172DFCD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BC3AF-0C16-4D15-A31B-930AF18FF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9754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1196752"/>
            <a:ext cx="9036496" cy="4442048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000" b="1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Прозвенел звонок с урока. 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40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Ребята выбежали на перемену</a:t>
            </a:r>
            <a:r>
              <a:rPr lang="ru-RU" sz="28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.</a:t>
            </a:r>
            <a:endParaRPr lang="ru-RU" sz="2800" b="1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b="1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22993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620688"/>
            <a:ext cx="8352928" cy="1080120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0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Прозвенел</a:t>
            </a:r>
            <a:r>
              <a:rPr lang="ru-RU" sz="1100" dirty="0" smtClean="0">
                <a:ea typeface="Calibri"/>
                <a:cs typeface="Times New Roman"/>
              </a:rPr>
              <a:t>    </a:t>
            </a:r>
            <a:r>
              <a:rPr lang="ru-RU" sz="4000" b="1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звонок с урока. </a:t>
            </a:r>
          </a:p>
        </p:txBody>
      </p:sp>
      <p:grpSp>
        <p:nvGrpSpPr>
          <p:cNvPr id="15" name="Группа 14"/>
          <p:cNvGrpSpPr/>
          <p:nvPr/>
        </p:nvGrpSpPr>
        <p:grpSpPr>
          <a:xfrm>
            <a:off x="1547664" y="1340768"/>
            <a:ext cx="2448272" cy="152400"/>
            <a:chOff x="1547664" y="1340768"/>
            <a:chExt cx="2448272" cy="152400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>
              <a:off x="1547664" y="1340768"/>
              <a:ext cx="2448272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1547664" y="1493168"/>
              <a:ext cx="2448272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2" name="Прямая соединительная линия 11"/>
          <p:cNvCxnSpPr/>
          <p:nvPr/>
        </p:nvCxnSpPr>
        <p:spPr>
          <a:xfrm>
            <a:off x="4211960" y="1337645"/>
            <a:ext cx="151216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4" name="Группа 3"/>
          <p:cNvGrpSpPr/>
          <p:nvPr/>
        </p:nvGrpSpPr>
        <p:grpSpPr>
          <a:xfrm>
            <a:off x="2483768" y="2916560"/>
            <a:ext cx="1395186" cy="152400"/>
            <a:chOff x="2483768" y="2916560"/>
            <a:chExt cx="1395186" cy="152400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>
              <a:off x="3263883" y="3068960"/>
              <a:ext cx="615071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9" name="Группа 8"/>
            <p:cNvGrpSpPr/>
            <p:nvPr/>
          </p:nvGrpSpPr>
          <p:grpSpPr>
            <a:xfrm>
              <a:off x="2483768" y="2916560"/>
              <a:ext cx="576064" cy="152400"/>
              <a:chOff x="1547664" y="1340768"/>
              <a:chExt cx="2448272" cy="152400"/>
            </a:xfrm>
          </p:grpSpPr>
          <p:cxnSp>
            <p:nvCxnSpPr>
              <p:cNvPr id="10" name="Прямая соединительная линия 9"/>
              <p:cNvCxnSpPr/>
              <p:nvPr/>
            </p:nvCxnSpPr>
            <p:spPr>
              <a:xfrm>
                <a:off x="1547664" y="1340768"/>
                <a:ext cx="2448272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1547664" y="1493168"/>
                <a:ext cx="2448272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3" name="Прямоугольник 12"/>
          <p:cNvSpPr/>
          <p:nvPr/>
        </p:nvSpPr>
        <p:spPr>
          <a:xfrm>
            <a:off x="3957311" y="2574519"/>
            <a:ext cx="31290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latin typeface="Times New Roman"/>
                <a:ea typeface="Calibri"/>
                <a:cs typeface="Times New Roman"/>
              </a:rPr>
              <a:t>.</a:t>
            </a:r>
            <a:endParaRPr lang="ru-RU" sz="4000" dirty="0"/>
          </a:p>
        </p:txBody>
      </p:sp>
      <p:sp>
        <p:nvSpPr>
          <p:cNvPr id="2" name="Левая круглая скобка 1"/>
          <p:cNvSpPr/>
          <p:nvPr/>
        </p:nvSpPr>
        <p:spPr>
          <a:xfrm>
            <a:off x="2352119" y="2449797"/>
            <a:ext cx="144016" cy="933525"/>
          </a:xfrm>
          <a:prstGeom prst="lef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авая круглая скобка 4"/>
          <p:cNvSpPr/>
          <p:nvPr/>
        </p:nvSpPr>
        <p:spPr>
          <a:xfrm>
            <a:off x="3823217" y="2449797"/>
            <a:ext cx="134094" cy="956878"/>
          </a:xfrm>
          <a:prstGeom prst="righ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8829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340769"/>
            <a:ext cx="8229600" cy="1224136"/>
          </a:xfrm>
        </p:spPr>
        <p:txBody>
          <a:bodyPr/>
          <a:lstStyle/>
          <a:p>
            <a:pPr marL="0" lv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40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Ребята выбежали на перемену</a:t>
            </a:r>
            <a:r>
              <a:rPr lang="ru-RU" sz="28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.</a:t>
            </a:r>
            <a:endParaRPr lang="ru-RU" sz="2800" b="1" dirty="0">
              <a:solidFill>
                <a:prstClr val="black"/>
              </a:solidFill>
              <a:ea typeface="Calibri"/>
              <a:cs typeface="Times New Roman"/>
            </a:endParaRPr>
          </a:p>
          <a:p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2768569" y="2060848"/>
            <a:ext cx="2448272" cy="152400"/>
            <a:chOff x="1547664" y="1340768"/>
            <a:chExt cx="2448272" cy="152400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1547664" y="1340768"/>
              <a:ext cx="2448272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>
              <a:off x="1547664" y="1493168"/>
              <a:ext cx="2448272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7" name="Прямая соединительная линия 6"/>
          <p:cNvCxnSpPr/>
          <p:nvPr/>
        </p:nvCxnSpPr>
        <p:spPr>
          <a:xfrm>
            <a:off x="1115616" y="2086929"/>
            <a:ext cx="151216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3682395" y="2972418"/>
            <a:ext cx="31290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latin typeface="Times New Roman"/>
                <a:ea typeface="Calibri"/>
                <a:cs typeface="Times New Roman"/>
              </a:rPr>
              <a:t>.</a:t>
            </a:r>
            <a:endParaRPr lang="ru-RU" sz="4000" dirty="0"/>
          </a:p>
        </p:txBody>
      </p:sp>
      <p:grpSp>
        <p:nvGrpSpPr>
          <p:cNvPr id="13" name="Группа 12"/>
          <p:cNvGrpSpPr/>
          <p:nvPr/>
        </p:nvGrpSpPr>
        <p:grpSpPr>
          <a:xfrm>
            <a:off x="2195736" y="3306679"/>
            <a:ext cx="1440160" cy="152400"/>
            <a:chOff x="2195736" y="3306679"/>
            <a:chExt cx="1440160" cy="15240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2195736" y="3429000"/>
              <a:ext cx="504056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10" name="Группа 9"/>
            <p:cNvGrpSpPr/>
            <p:nvPr/>
          </p:nvGrpSpPr>
          <p:grpSpPr>
            <a:xfrm>
              <a:off x="2920969" y="3306679"/>
              <a:ext cx="714927" cy="152400"/>
              <a:chOff x="1547664" y="1340768"/>
              <a:chExt cx="2448272" cy="152400"/>
            </a:xfrm>
          </p:grpSpPr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1547664" y="1340768"/>
                <a:ext cx="2448272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1547664" y="1493168"/>
                <a:ext cx="2448272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4" name="Левая круглая скобка 13"/>
          <p:cNvSpPr/>
          <p:nvPr/>
        </p:nvSpPr>
        <p:spPr>
          <a:xfrm>
            <a:off x="2123728" y="2708142"/>
            <a:ext cx="144016" cy="933525"/>
          </a:xfrm>
          <a:prstGeom prst="lef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авая круглая скобка 14"/>
          <p:cNvSpPr/>
          <p:nvPr/>
        </p:nvSpPr>
        <p:spPr>
          <a:xfrm>
            <a:off x="3615348" y="2660659"/>
            <a:ext cx="134094" cy="956878"/>
          </a:xfrm>
          <a:prstGeom prst="righ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090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764704"/>
            <a:ext cx="8229600" cy="4525963"/>
          </a:xfrm>
        </p:spPr>
        <p:txBody>
          <a:bodyPr/>
          <a:lstStyle/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4000" b="1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Прозвенел звонок с урока.</a:t>
            </a:r>
            <a:r>
              <a:rPr lang="ru-RU" sz="36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40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Ребята выбежали на перемену</a:t>
            </a:r>
            <a:r>
              <a:rPr lang="ru-RU" sz="40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.</a:t>
            </a: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endParaRPr lang="ru-RU" b="1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4000" b="1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Прозвенел звонок с урока  ребята 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выбежали на перемену.</a:t>
            </a:r>
          </a:p>
          <a:p>
            <a:endParaRPr lang="ru-RU" sz="4000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3275856" y="1402981"/>
            <a:ext cx="158417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6" name="Группа 5"/>
          <p:cNvGrpSpPr/>
          <p:nvPr/>
        </p:nvGrpSpPr>
        <p:grpSpPr>
          <a:xfrm>
            <a:off x="683568" y="1402981"/>
            <a:ext cx="2448272" cy="152400"/>
            <a:chOff x="1547664" y="1340768"/>
            <a:chExt cx="2448272" cy="152400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>
              <a:off x="1547664" y="1340768"/>
              <a:ext cx="2448272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1547664" y="1493168"/>
              <a:ext cx="2448272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Группа 11"/>
          <p:cNvGrpSpPr/>
          <p:nvPr/>
        </p:nvGrpSpPr>
        <p:grpSpPr>
          <a:xfrm>
            <a:off x="681048" y="2128664"/>
            <a:ext cx="2306776" cy="152400"/>
            <a:chOff x="1547664" y="1340768"/>
            <a:chExt cx="2448272" cy="152400"/>
          </a:xfrm>
        </p:grpSpPr>
        <p:cxnSp>
          <p:nvCxnSpPr>
            <p:cNvPr id="13" name="Прямая соединительная линия 12"/>
            <p:cNvCxnSpPr/>
            <p:nvPr/>
          </p:nvCxnSpPr>
          <p:spPr>
            <a:xfrm>
              <a:off x="1547664" y="1340768"/>
              <a:ext cx="2448272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1547664" y="1493168"/>
              <a:ext cx="2448272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5" name="Прямая соединительная линия 14"/>
          <p:cNvCxnSpPr/>
          <p:nvPr/>
        </p:nvCxnSpPr>
        <p:spPr>
          <a:xfrm>
            <a:off x="6948264" y="1402981"/>
            <a:ext cx="151216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419872" y="3789040"/>
            <a:ext cx="151216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7" name="Группа 16"/>
          <p:cNvGrpSpPr/>
          <p:nvPr/>
        </p:nvGrpSpPr>
        <p:grpSpPr>
          <a:xfrm>
            <a:off x="827584" y="3789040"/>
            <a:ext cx="2448272" cy="216024"/>
            <a:chOff x="1547664" y="1340768"/>
            <a:chExt cx="2448272" cy="152400"/>
          </a:xfrm>
        </p:grpSpPr>
        <p:cxnSp>
          <p:nvCxnSpPr>
            <p:cNvPr id="18" name="Прямая соединительная линия 17"/>
            <p:cNvCxnSpPr/>
            <p:nvPr/>
          </p:nvCxnSpPr>
          <p:spPr>
            <a:xfrm>
              <a:off x="1547664" y="1340768"/>
              <a:ext cx="2448272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>
              <a:off x="1547664" y="1493168"/>
              <a:ext cx="2448272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0" name="Прямая соединительная линия 19"/>
          <p:cNvCxnSpPr/>
          <p:nvPr/>
        </p:nvCxnSpPr>
        <p:spPr>
          <a:xfrm>
            <a:off x="7092280" y="3823499"/>
            <a:ext cx="144016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21" name="Группа 20"/>
          <p:cNvGrpSpPr/>
          <p:nvPr/>
        </p:nvGrpSpPr>
        <p:grpSpPr>
          <a:xfrm>
            <a:off x="683568" y="4615052"/>
            <a:ext cx="2304256" cy="152400"/>
            <a:chOff x="1547664" y="1340768"/>
            <a:chExt cx="2448272" cy="152400"/>
          </a:xfrm>
        </p:grpSpPr>
        <p:cxnSp>
          <p:nvCxnSpPr>
            <p:cNvPr id="22" name="Прямая соединительная линия 21"/>
            <p:cNvCxnSpPr/>
            <p:nvPr/>
          </p:nvCxnSpPr>
          <p:spPr>
            <a:xfrm>
              <a:off x="1547664" y="1340768"/>
              <a:ext cx="2448272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1547664" y="1493168"/>
              <a:ext cx="2448272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Прямоугольник 1"/>
          <p:cNvSpPr/>
          <p:nvPr/>
        </p:nvSpPr>
        <p:spPr>
          <a:xfrm>
            <a:off x="6726881" y="3274113"/>
            <a:ext cx="31290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latin typeface="Times New Roman"/>
                <a:ea typeface="Calibri"/>
                <a:cs typeface="Times New Roman"/>
              </a:rPr>
              <a:t>,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664846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Сложное предложение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28800"/>
            <a:ext cx="901134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b="1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  Прозвенел звонок с урока,</a:t>
            </a:r>
          </a:p>
          <a:p>
            <a:pPr marL="0" indent="0">
              <a:buNone/>
            </a:pPr>
            <a:r>
              <a:rPr lang="ru-RU" sz="4800" b="1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   ребята выбежали на</a:t>
            </a:r>
          </a:p>
          <a:p>
            <a:pPr marL="0" indent="0">
              <a:buNone/>
            </a:pPr>
            <a:r>
              <a:rPr lang="ru-RU" sz="4800" b="1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   перемену</a:t>
            </a:r>
            <a:r>
              <a:rPr lang="ru-RU" sz="4000" b="1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.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2996222" y="3232733"/>
            <a:ext cx="2736304" cy="216024"/>
            <a:chOff x="1547664" y="1340768"/>
            <a:chExt cx="2448272" cy="152400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1547664" y="1340768"/>
              <a:ext cx="2448272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>
              <a:off x="1547664" y="1493168"/>
              <a:ext cx="2448272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7" name="Прямая соединительная линия 6"/>
          <p:cNvCxnSpPr/>
          <p:nvPr/>
        </p:nvCxnSpPr>
        <p:spPr>
          <a:xfrm>
            <a:off x="3923928" y="2348880"/>
            <a:ext cx="1800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043608" y="3232733"/>
            <a:ext cx="172819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1" name="Группа 10"/>
          <p:cNvGrpSpPr/>
          <p:nvPr/>
        </p:nvGrpSpPr>
        <p:grpSpPr>
          <a:xfrm>
            <a:off x="827584" y="2348880"/>
            <a:ext cx="2952328" cy="216024"/>
            <a:chOff x="1547664" y="1340768"/>
            <a:chExt cx="2448272" cy="152400"/>
          </a:xfrm>
        </p:grpSpPr>
        <p:cxnSp>
          <p:nvCxnSpPr>
            <p:cNvPr id="12" name="Прямая соединительная линия 11"/>
            <p:cNvCxnSpPr/>
            <p:nvPr/>
          </p:nvCxnSpPr>
          <p:spPr>
            <a:xfrm>
              <a:off x="1547664" y="1340768"/>
              <a:ext cx="2448272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1547664" y="1493168"/>
              <a:ext cx="2448272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" name="Управляющая кнопка: домой 7">
            <a:hlinkClick r:id="" action="ppaction://hlinkshowjump?jump=firstslide" highlightClick="1"/>
          </p:cNvPr>
          <p:cNvSpPr/>
          <p:nvPr/>
        </p:nvSpPr>
        <p:spPr>
          <a:xfrm>
            <a:off x="8604448" y="5949280"/>
            <a:ext cx="288032" cy="43204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835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340968"/>
          </a:xfrm>
        </p:spPr>
        <p:txBody>
          <a:bodyPr>
            <a:normAutofit/>
          </a:bodyPr>
          <a:lstStyle/>
          <a:p>
            <a:pPr marL="0" lv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40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Прозвенел звонок с урока. </a:t>
            </a:r>
          </a:p>
          <a:p>
            <a:pPr marL="0" lv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40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Ребята </a:t>
            </a:r>
            <a:r>
              <a:rPr lang="ru-RU" sz="40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выбежали </a:t>
            </a:r>
            <a:r>
              <a:rPr lang="ru-RU" sz="40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на </a:t>
            </a:r>
            <a:r>
              <a:rPr lang="ru-RU" sz="40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перемену.</a:t>
            </a:r>
          </a:p>
          <a:p>
            <a:pPr marL="0" lv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4000" b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Началась весёлая игра.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026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Сложное предложение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196752"/>
            <a:ext cx="7920880" cy="3888432"/>
          </a:xfrm>
        </p:spPr>
        <p:txBody>
          <a:bodyPr>
            <a:normAutofit/>
          </a:bodyPr>
          <a:lstStyle/>
          <a:p>
            <a:pPr algn="l"/>
            <a:r>
              <a:rPr lang="ru-RU" sz="4000" b="1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Прозвенел звонок с урока ребята</a:t>
            </a:r>
          </a:p>
          <a:p>
            <a:pPr algn="l"/>
            <a:r>
              <a:rPr lang="ru-RU" sz="4000" b="1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 выбежали на перемену началась</a:t>
            </a:r>
          </a:p>
          <a:p>
            <a:pPr algn="l"/>
            <a:r>
              <a:rPr lang="ru-RU" sz="4000" b="1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 весёлая игра.</a:t>
            </a:r>
            <a:endParaRPr lang="ru-RU" sz="4000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755576" y="1772816"/>
            <a:ext cx="2520280" cy="216024"/>
            <a:chOff x="1547664" y="1340768"/>
            <a:chExt cx="2448272" cy="152400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1547664" y="1340768"/>
              <a:ext cx="2448272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>
              <a:off x="1547664" y="1493168"/>
              <a:ext cx="2448272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" name="Группа 6"/>
          <p:cNvGrpSpPr/>
          <p:nvPr/>
        </p:nvGrpSpPr>
        <p:grpSpPr>
          <a:xfrm>
            <a:off x="935596" y="2564904"/>
            <a:ext cx="2340260" cy="216024"/>
            <a:chOff x="1547664" y="1340768"/>
            <a:chExt cx="2448272" cy="15240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1547664" y="1340768"/>
              <a:ext cx="2448272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1547664" y="1493168"/>
              <a:ext cx="2448272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" name="Группа 9"/>
          <p:cNvGrpSpPr/>
          <p:nvPr/>
        </p:nvGrpSpPr>
        <p:grpSpPr>
          <a:xfrm>
            <a:off x="6372200" y="2564904"/>
            <a:ext cx="2160240" cy="216024"/>
            <a:chOff x="1547664" y="1340768"/>
            <a:chExt cx="2448272" cy="152400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>
              <a:off x="1547664" y="1340768"/>
              <a:ext cx="2448272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1547664" y="1493168"/>
              <a:ext cx="2448272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3" name="Прямая соединительная линия 12"/>
          <p:cNvCxnSpPr/>
          <p:nvPr/>
        </p:nvCxnSpPr>
        <p:spPr>
          <a:xfrm>
            <a:off x="3347864" y="1844824"/>
            <a:ext cx="165618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771800" y="3284984"/>
            <a:ext cx="108012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6948264" y="1844824"/>
            <a:ext cx="165618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6635358" y="1278505"/>
            <a:ext cx="31290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latin typeface="Times New Roman"/>
                <a:ea typeface="Calibri"/>
                <a:cs typeface="Times New Roman"/>
              </a:rPr>
              <a:t>,</a:t>
            </a:r>
            <a:endParaRPr lang="ru-RU" sz="40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6054698" y="2024055"/>
            <a:ext cx="31290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latin typeface="Times New Roman"/>
                <a:ea typeface="Calibri"/>
                <a:cs typeface="Times New Roman"/>
              </a:rPr>
              <a:t>,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844746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340768"/>
            <a:ext cx="7920880" cy="3412976"/>
          </a:xfrm>
        </p:spPr>
        <p:txBody>
          <a:bodyPr/>
          <a:lstStyle/>
          <a:p>
            <a:pPr marL="0" indent="0">
              <a:buNone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Определи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простое или сложное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предложение; 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Составить схему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Поставь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если нужно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запятую.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55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112</Words>
  <Application>Microsoft Office PowerPoint</Application>
  <PresentationFormat>Экран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Сложное предложение</vt:lpstr>
      <vt:lpstr>Презентация PowerPoint</vt:lpstr>
      <vt:lpstr>Сложное предложение</vt:lpstr>
      <vt:lpstr>План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Домашний</dc:creator>
  <cp:lastModifiedBy>Ученик</cp:lastModifiedBy>
  <cp:revision>20</cp:revision>
  <dcterms:created xsi:type="dcterms:W3CDTF">2017-05-09T17:03:46Z</dcterms:created>
  <dcterms:modified xsi:type="dcterms:W3CDTF">2017-05-12T08:49:19Z</dcterms:modified>
</cp:coreProperties>
</file>