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3" r:id="rId9"/>
    <p:sldId id="275" r:id="rId10"/>
    <p:sldId id="265" r:id="rId11"/>
    <p:sldId id="266" r:id="rId12"/>
    <p:sldId id="267" r:id="rId13"/>
    <p:sldId id="268" r:id="rId14"/>
    <p:sldId id="270" r:id="rId15"/>
    <p:sldId id="271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90" r:id="rId26"/>
    <p:sldId id="285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EC7B0-DED0-464F-8FAC-F64983D017DB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9F7B5-12D0-4A86-8A94-55BDACEB5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34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8DD5E-C1C2-472F-82E3-C597889E1B7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A4B128-B825-4F7A-AAA4-E4467FEDFB6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643AF1-A1D8-44AB-AF4F-0ACF8F66C4D4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C736EC-6061-4CDB-B9B2-D378B0C9AF8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МОУ </a:t>
            </a:r>
            <a:r>
              <a:rPr lang="ru-RU" sz="3200" b="1" dirty="0" err="1" smtClean="0">
                <a:solidFill>
                  <a:srgbClr val="002060"/>
                </a:solidFill>
              </a:rPr>
              <a:t>Юркинская</a:t>
            </a:r>
            <a:r>
              <a:rPr lang="ru-RU" sz="3200" b="1" dirty="0" smtClean="0">
                <a:solidFill>
                  <a:srgbClr val="002060"/>
                </a:solidFill>
              </a:rPr>
              <a:t> ООШ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002060"/>
                </a:solidFill>
              </a:rPr>
              <a:t>Проект</a:t>
            </a:r>
            <a:r>
              <a:rPr lang="ru-RU" sz="8800" b="1" dirty="0" smtClean="0">
                <a:solidFill>
                  <a:srgbClr val="C00000"/>
                </a:solidFill>
              </a:rPr>
              <a:t> </a:t>
            </a:r>
            <a:r>
              <a:rPr lang="en-US" sz="8800" b="1" dirty="0" smtClean="0">
                <a:solidFill>
                  <a:srgbClr val="C00000"/>
                </a:solidFill>
              </a:rPr>
              <a:t>#</a:t>
            </a:r>
            <a:r>
              <a:rPr lang="ru-RU" sz="8800" b="1" dirty="0" smtClean="0">
                <a:solidFill>
                  <a:srgbClr val="C00000"/>
                </a:solidFill>
              </a:rPr>
              <a:t>ЧИТАЕМВСЕ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rgbClr val="C00000"/>
                </a:solidFill>
              </a:rPr>
              <a:t>(для обучающихся начальных классов с участием  родителей)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b="1" dirty="0" smtClean="0"/>
              <a:t>                                                           </a:t>
            </a:r>
          </a:p>
          <a:p>
            <a:pPr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</a:t>
            </a:r>
            <a:r>
              <a:rPr lang="ru-RU" sz="2800" b="1" dirty="0" smtClean="0">
                <a:solidFill>
                  <a:srgbClr val="002060"/>
                </a:solidFill>
              </a:rPr>
              <a:t>Организаторы</a:t>
            </a:r>
            <a:r>
              <a:rPr lang="ru-RU" sz="2800" b="1" dirty="0" smtClean="0">
                <a:solidFill>
                  <a:srgbClr val="002060"/>
                </a:solidFill>
              </a:rPr>
              <a:t>: Курицына С.А.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                         </a:t>
            </a:r>
            <a:r>
              <a:rPr lang="ru-RU" sz="2800" b="1" dirty="0" err="1" smtClean="0">
                <a:solidFill>
                  <a:srgbClr val="002060"/>
                </a:solidFill>
              </a:rPr>
              <a:t>Лиханина</a:t>
            </a:r>
            <a:r>
              <a:rPr lang="ru-RU" sz="2800" b="1" dirty="0" smtClean="0">
                <a:solidFill>
                  <a:srgbClr val="002060"/>
                </a:solidFill>
              </a:rPr>
              <a:t> Н.Б.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20</a:t>
            </a:r>
            <a:r>
              <a:rPr lang="ru-RU" sz="4300" dirty="0" smtClean="0">
                <a:solidFill>
                  <a:srgbClr val="002060"/>
                </a:solidFill>
              </a:rPr>
              <a:t>1</a:t>
            </a:r>
            <a:r>
              <a:rPr lang="ru-RU" sz="3000" b="1" dirty="0" smtClean="0">
                <a:solidFill>
                  <a:srgbClr val="002060"/>
                </a:solidFill>
              </a:rPr>
              <a:t>6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ахмина\Desktop\Белолобый\кадр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3714750"/>
            <a:ext cx="41783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Users\Тахмина\Desktop\Белолобый\кадр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3714750"/>
            <a:ext cx="41433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C:\Users\Тахмина\Desktop\Белолобый\пр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63" y="285750"/>
            <a:ext cx="484822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Тахмина\Desktop\Белолобый\кадр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4700" y="285750"/>
            <a:ext cx="48323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Users\Тахмина\Desktop\Белолобый\кадр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3714750"/>
            <a:ext cx="407193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C:\Users\Тахмина\Desktop\Белолобый\кадр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3714750"/>
            <a:ext cx="4181475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ахмина\Desktop\Белолобый\кадр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929063"/>
            <a:ext cx="4167188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C:\Users\Тахмина\Desktop\Белолобый\кадр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5" y="285750"/>
            <a:ext cx="54133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C:\Users\Тахмина\Desktop\Белолобый\кадр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5" y="3929063"/>
            <a:ext cx="416083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Тахмина\Desktop\Белолобый\12 кад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7088" y="285750"/>
            <a:ext cx="49403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4" descr="C:\Users\Тахмина\Desktop\Белолобый\14 кад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929063"/>
            <a:ext cx="41433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C:\Users\Тахмина\Desktop\Белолобый\кадр 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3929063"/>
            <a:ext cx="4000500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Users\Тахмина\Desktop\Белолобый\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384175"/>
            <a:ext cx="4714875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 descr="C:\Users\Тахмина\Desktop\Белолобый\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786188"/>
            <a:ext cx="3862388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C:\Users\Тахмина\Desktop\Белолобый\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3" y="3786188"/>
            <a:ext cx="3881437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428625"/>
            <a:ext cx="45720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929063"/>
            <a:ext cx="42640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3" y="3929063"/>
            <a:ext cx="3897312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Список литературы и источники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1.Рассказ А.Чехова «Белолобый»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2.Пословицы и поговорки о книге и чтении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3.Цитаты известных людей о книге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4.Стихи о книге разных авторов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5.Биографическая справка о Чехове из </a:t>
            </a:r>
            <a:r>
              <a:rPr lang="ru-RU" sz="3200" b="1" dirty="0" err="1" smtClean="0">
                <a:solidFill>
                  <a:srgbClr val="002060"/>
                </a:solidFill>
              </a:rPr>
              <a:t>интернет-ресурсов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88032"/>
          </a:xfrm>
        </p:spPr>
        <p:txBody>
          <a:bodyPr>
            <a:noAutofit/>
          </a:bodyPr>
          <a:lstStyle/>
          <a:p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1500" b="1" dirty="0" smtClean="0">
                <a:solidFill>
                  <a:srgbClr val="002060"/>
                </a:solidFill>
              </a:rPr>
              <a:t>Проектное занятие                 №</a:t>
            </a:r>
            <a:r>
              <a:rPr lang="ru-RU" sz="16600" b="1" dirty="0" smtClean="0">
                <a:solidFill>
                  <a:srgbClr val="002060"/>
                </a:solidFill>
              </a:rPr>
              <a:t>2</a:t>
            </a:r>
            <a:endParaRPr lang="ru-RU" sz="11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accent1">
                    <a:lumMod val="50000"/>
                  </a:schemeClr>
                </a:solidFill>
              </a:rPr>
              <a:t>Умные мысли</a:t>
            </a:r>
            <a:endParaRPr lang="ru-RU" sz="8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Как из копеек составляются рубли, так и из крупинок прочитанного составляется знание.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                                                                                 Даль В. И.</a:t>
            </a:r>
          </a:p>
          <a:p>
            <a:r>
              <a:rPr lang="ru-RU" sz="2800" b="1" dirty="0" smtClean="0"/>
              <a:t>Без книг пуста человеческая жизнь. Книга не только наш друг, но и наш постоянный, вечный спутник.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                                  Бедный Д.</a:t>
            </a:r>
          </a:p>
          <a:p>
            <a:r>
              <a:rPr lang="ru-RU" sz="2800" b="1" dirty="0" smtClean="0"/>
              <a:t>Чтение хороших книг — это разговор с самыми лучшими людьми.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                                    Декарт 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Народная мудрость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/>
          <a:lstStyle/>
          <a:p>
            <a:r>
              <a:rPr lang="ru-RU" sz="4800" b="1" dirty="0" smtClean="0"/>
              <a:t>Книга для ума, что тёплый дождь для всходов.</a:t>
            </a:r>
            <a:endParaRPr lang="ru-RU" sz="4800" dirty="0" smtClean="0"/>
          </a:p>
          <a:p>
            <a:r>
              <a:rPr lang="ru-RU" sz="4800" b="1" dirty="0" smtClean="0"/>
              <a:t>Книги не говорят, а правду сказывают.</a:t>
            </a:r>
          </a:p>
          <a:p>
            <a:r>
              <a:rPr lang="ru-RU" sz="4800" b="1" dirty="0" smtClean="0"/>
              <a:t>Нет умного соседа – с книгой беседуй.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Цель: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Способствовать  воспитанию  всесторонне развитой личности.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Прививать любовь к книге, чтению книг.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</a:rPr>
              <a:t>Отгадайте!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1.Говорит она беззвучно,</a:t>
            </a:r>
          </a:p>
          <a:p>
            <a:pPr>
              <a:buNone/>
            </a:pPr>
            <a:r>
              <a:rPr lang="ru-RU" sz="3200" b="1" dirty="0" smtClean="0"/>
              <a:t>  А понятно и нескучно.</a:t>
            </a:r>
          </a:p>
          <a:p>
            <a:pPr>
              <a:buNone/>
            </a:pPr>
            <a:r>
              <a:rPr lang="ru-RU" sz="3200" b="1" dirty="0" smtClean="0"/>
              <a:t>  Ты беседуй чаще с ней-</a:t>
            </a:r>
          </a:p>
          <a:p>
            <a:pPr>
              <a:buNone/>
            </a:pPr>
            <a:r>
              <a:rPr lang="ru-RU" sz="3200" b="1" dirty="0" smtClean="0"/>
              <a:t>  Будешь вчетверо умней!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                        2.Тридцать три сестрички</a:t>
            </a:r>
          </a:p>
          <a:p>
            <a:pPr>
              <a:buNone/>
            </a:pPr>
            <a:r>
              <a:rPr lang="ru-RU" sz="3200" b="1" dirty="0" smtClean="0"/>
              <a:t>                              Ростом невелички,</a:t>
            </a:r>
          </a:p>
          <a:p>
            <a:pPr>
              <a:buNone/>
            </a:pPr>
            <a:r>
              <a:rPr lang="ru-RU" sz="3200" b="1" dirty="0" smtClean="0"/>
              <a:t>                              Если знаешь наш секрет,</a:t>
            </a:r>
          </a:p>
          <a:p>
            <a:pPr>
              <a:buNone/>
            </a:pPr>
            <a:r>
              <a:rPr lang="ru-RU" sz="3200" b="1" dirty="0" smtClean="0"/>
              <a:t>                              Мы покажем целый свет.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8012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Стихи о книге</a:t>
            </a:r>
            <a:endParaRPr lang="ru-RU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00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200" b="1" u="sng" dirty="0" smtClean="0">
                <a:solidFill>
                  <a:srgbClr val="C00000"/>
                </a:solidFill>
              </a:rPr>
              <a:t>«Будем с книгой дружить»  </a:t>
            </a:r>
            <a:r>
              <a:rPr lang="ru-RU" sz="4200" b="1" dirty="0" err="1" smtClean="0">
                <a:solidFill>
                  <a:srgbClr val="C00000"/>
                </a:solidFill>
              </a:rPr>
              <a:t>Т.Блажнова</a:t>
            </a:r>
            <a:endParaRPr lang="ru-RU" sz="4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/>
              <a:t>                          (отрывок)</a:t>
            </a:r>
          </a:p>
          <a:p>
            <a:pPr>
              <a:buNone/>
            </a:pPr>
            <a:r>
              <a:rPr lang="ru-RU" sz="4100" b="1" dirty="0" smtClean="0"/>
              <a:t>В библиотеке для ребят</a:t>
            </a:r>
          </a:p>
          <a:p>
            <a:pPr>
              <a:buNone/>
            </a:pPr>
            <a:r>
              <a:rPr lang="ru-RU" sz="4100" b="1" dirty="0" smtClean="0"/>
              <a:t>На полках книги в ряд стоят.</a:t>
            </a:r>
          </a:p>
          <a:p>
            <a:pPr>
              <a:buNone/>
            </a:pPr>
            <a:r>
              <a:rPr lang="ru-RU" sz="4100" b="1" dirty="0" smtClean="0"/>
              <a:t>Бери, читай и много знай,</a:t>
            </a:r>
          </a:p>
          <a:p>
            <a:pPr>
              <a:buNone/>
            </a:pPr>
            <a:r>
              <a:rPr lang="ru-RU" sz="4100" b="1" dirty="0" smtClean="0"/>
              <a:t>Но книгу ты не обижай!</a:t>
            </a:r>
          </a:p>
          <a:p>
            <a:pPr>
              <a:buNone/>
            </a:pPr>
            <a:r>
              <a:rPr lang="ru-RU" sz="4100" b="1" dirty="0" smtClean="0"/>
              <a:t>Она откроет мир большой,</a:t>
            </a:r>
          </a:p>
          <a:p>
            <a:pPr>
              <a:buNone/>
            </a:pPr>
            <a:r>
              <a:rPr lang="ru-RU" sz="4100" b="1" dirty="0" smtClean="0"/>
              <a:t>А если сделаешь больной</a:t>
            </a:r>
          </a:p>
          <a:p>
            <a:pPr>
              <a:buNone/>
            </a:pPr>
            <a:r>
              <a:rPr lang="ru-RU" sz="4100" b="1" dirty="0" smtClean="0"/>
              <a:t>Ты книжку – навсегда</a:t>
            </a:r>
          </a:p>
          <a:p>
            <a:pPr>
              <a:buNone/>
            </a:pPr>
            <a:r>
              <a:rPr lang="ru-RU" sz="4100" b="1" dirty="0" smtClean="0"/>
              <a:t>Страницы замолчат тогда.</a:t>
            </a:r>
          </a:p>
          <a:p>
            <a:pPr>
              <a:buNone/>
            </a:pPr>
            <a:r>
              <a:rPr lang="ru-RU" sz="3600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525344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1500" b="1" dirty="0" smtClean="0">
                <a:solidFill>
                  <a:schemeClr val="tx2">
                    <a:lumMod val="50000"/>
                  </a:schemeClr>
                </a:solidFill>
              </a:rPr>
              <a:t>110 </a:t>
            </a:r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лет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chemeClr val="tx2">
                    <a:lumMod val="50000"/>
                  </a:schemeClr>
                </a:solidFill>
              </a:rPr>
              <a:t>со дня рождения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Агнии Львовны </a:t>
            </a:r>
            <a:r>
              <a:rPr lang="ru-RU" sz="11500" b="1" dirty="0" err="1" smtClean="0">
                <a:solidFill>
                  <a:srgbClr val="C00000"/>
                </a:solidFill>
              </a:rPr>
              <a:t>Барто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.</a:t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4800" b="1" dirty="0" smtClean="0"/>
              <a:t>"Володин портрет" </a:t>
            </a:r>
            <a:r>
              <a:rPr lang="ru-RU" sz="2800" b="1" dirty="0" smtClean="0"/>
              <a:t>(написано в 1957 году).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200" b="1" dirty="0" smtClean="0"/>
              <a:t>Фотография в журнале — </a:t>
            </a:r>
            <a:br>
              <a:rPr lang="ru-RU" sz="4200" b="1" dirty="0" smtClean="0"/>
            </a:br>
            <a:r>
              <a:rPr lang="ru-RU" sz="4200" b="1" dirty="0" smtClean="0"/>
              <a:t>У костра сидит отряд. </a:t>
            </a:r>
            <a:br>
              <a:rPr lang="ru-RU" sz="4200" b="1" dirty="0" smtClean="0"/>
            </a:br>
            <a:r>
              <a:rPr lang="ru-RU" sz="4200" b="1" dirty="0" smtClean="0"/>
              <a:t>Вы Володю не узнали? </a:t>
            </a:r>
            <a:br>
              <a:rPr lang="ru-RU" sz="4200" b="1" dirty="0" smtClean="0"/>
            </a:br>
            <a:r>
              <a:rPr lang="ru-RU" sz="4200" b="1" dirty="0" smtClean="0"/>
              <a:t>Он уселся в первый ряд.</a:t>
            </a:r>
            <a:br>
              <a:rPr lang="ru-RU" sz="4200" b="1" dirty="0" smtClean="0"/>
            </a:br>
            <a:r>
              <a:rPr lang="ru-RU" sz="4200" b="1" dirty="0" smtClean="0"/>
              <a:t/>
            </a:r>
            <a:br>
              <a:rPr lang="ru-RU" sz="4200" b="1" dirty="0" smtClean="0"/>
            </a:br>
            <a:r>
              <a:rPr lang="ru-RU" sz="4200" b="1" dirty="0" smtClean="0"/>
              <a:t>Бегуны стоят на фото </a:t>
            </a:r>
            <a:br>
              <a:rPr lang="ru-RU" sz="4200" b="1" dirty="0" smtClean="0"/>
            </a:br>
            <a:r>
              <a:rPr lang="ru-RU" sz="4200" b="1" dirty="0" smtClean="0"/>
              <a:t>С номерами на груди. </a:t>
            </a:r>
            <a:br>
              <a:rPr lang="ru-RU" sz="4200" b="1" dirty="0" smtClean="0"/>
            </a:br>
            <a:r>
              <a:rPr lang="ru-RU" sz="4200" b="1" dirty="0" smtClean="0"/>
              <a:t>Впереди знакомый кто-то — </a:t>
            </a:r>
            <a:br>
              <a:rPr lang="ru-RU" sz="4200" b="1" dirty="0" smtClean="0"/>
            </a:br>
            <a:r>
              <a:rPr lang="ru-RU" sz="4200" b="1" dirty="0" smtClean="0"/>
              <a:t>Это Вова впереди.</a:t>
            </a:r>
            <a:br>
              <a:rPr lang="ru-RU" sz="4200" b="1" dirty="0" smtClean="0"/>
            </a:br>
            <a:r>
              <a:rPr lang="ru-RU" sz="4200" b="1" dirty="0" smtClean="0"/>
              <a:t/>
            </a:r>
            <a:br>
              <a:rPr lang="ru-RU" sz="4200" b="1" dirty="0" smtClean="0"/>
            </a:br>
            <a:r>
              <a:rPr lang="ru-RU" sz="4200" b="1" dirty="0" smtClean="0"/>
              <a:t>Снят Володя на прополке, </a:t>
            </a:r>
            <a:br>
              <a:rPr lang="ru-RU" sz="4200" b="1" dirty="0" smtClean="0"/>
            </a:br>
            <a:r>
              <a:rPr lang="ru-RU" sz="4200" b="1" dirty="0" smtClean="0"/>
              <a:t>И на празднике, на елке, </a:t>
            </a:r>
            <a:br>
              <a:rPr lang="ru-RU" sz="4200" b="1" dirty="0" smtClean="0"/>
            </a:br>
            <a:r>
              <a:rPr lang="ru-RU" sz="4200" b="1" dirty="0" smtClean="0"/>
              <a:t>И на лодке у реки, </a:t>
            </a:r>
            <a:br>
              <a:rPr lang="ru-RU" sz="4200" b="1" dirty="0" smtClean="0"/>
            </a:br>
            <a:r>
              <a:rPr lang="ru-RU" sz="4200" b="1" dirty="0" smtClean="0"/>
              <a:t>И у шахматной доски.</a:t>
            </a:r>
            <a:br>
              <a:rPr lang="ru-RU" sz="4200" b="1" dirty="0" smtClean="0"/>
            </a:br>
            <a:r>
              <a:rPr lang="ru-RU" sz="4200" b="1" dirty="0" smtClean="0"/>
              <a:t/>
            </a:r>
            <a:br>
              <a:rPr lang="ru-RU" sz="4200" b="1" dirty="0" smtClean="0"/>
            </a:br>
            <a:r>
              <a:rPr lang="ru-RU" sz="4200" b="1" dirty="0" smtClean="0"/>
              <a:t>Снят он с летчиком-героем! </a:t>
            </a:r>
            <a:br>
              <a:rPr lang="ru-RU" sz="4200" b="1" dirty="0" smtClean="0"/>
            </a:br>
            <a:r>
              <a:rPr lang="ru-RU" sz="4200" b="1" dirty="0" smtClean="0"/>
              <a:t>Мы другой журнал откроем </a:t>
            </a:r>
            <a:br>
              <a:rPr lang="ru-RU" sz="4200" b="1" dirty="0" smtClean="0"/>
            </a:br>
            <a:r>
              <a:rPr lang="ru-RU" sz="4200" b="1" dirty="0" smtClean="0"/>
              <a:t>Он стоит среди пловцов. </a:t>
            </a:r>
            <a:br>
              <a:rPr lang="ru-RU" sz="4200" b="1" dirty="0" smtClean="0"/>
            </a:br>
            <a:r>
              <a:rPr lang="ru-RU" sz="4200" b="1" dirty="0" smtClean="0"/>
              <a:t>Кто же он в конце концов? </a:t>
            </a:r>
            <a:br>
              <a:rPr lang="ru-RU" sz="4200" b="1" dirty="0" smtClean="0"/>
            </a:br>
            <a:r>
              <a:rPr lang="ru-RU" sz="4200" b="1" dirty="0" smtClean="0"/>
              <a:t>Чем он занимается? </a:t>
            </a:r>
            <a:br>
              <a:rPr lang="ru-RU" sz="4200" b="1" dirty="0" smtClean="0"/>
            </a:br>
            <a:r>
              <a:rPr lang="ru-RU" sz="4200" b="1" dirty="0" smtClean="0"/>
              <a:t>Тем, что он снимается!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Словарик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400" b="1" dirty="0" smtClean="0"/>
              <a:t>Болтунья (болтушка) – особа женского пола, которая болтает не закрывая рот ни на минуту.</a:t>
            </a:r>
          </a:p>
          <a:p>
            <a:r>
              <a:rPr lang="ru-RU" sz="3400" b="1" dirty="0" smtClean="0"/>
              <a:t>Замарашка (</a:t>
            </a:r>
            <a:r>
              <a:rPr lang="ru-RU" sz="3400" b="1" dirty="0" err="1" smtClean="0"/>
              <a:t>неряха</a:t>
            </a:r>
            <a:r>
              <a:rPr lang="ru-RU" sz="3400" b="1" dirty="0" smtClean="0"/>
              <a:t>) – ребенок с запачканными руками и лицом.</a:t>
            </a:r>
          </a:p>
          <a:p>
            <a:r>
              <a:rPr lang="ru-RU" sz="3400" b="1" dirty="0" smtClean="0"/>
              <a:t>Зазнайка – человек, который зазнается.</a:t>
            </a:r>
          </a:p>
          <a:p>
            <a:r>
              <a:rPr lang="ru-RU" sz="3400" b="1" dirty="0" smtClean="0"/>
              <a:t>Кокетка – особа женского пола, которая стремится всеми доступными средствами понравиться окружающим.</a:t>
            </a:r>
          </a:p>
          <a:p>
            <a:r>
              <a:rPr lang="ru-RU" sz="3400" b="1" dirty="0" smtClean="0"/>
              <a:t>Литератор – писатель.</a:t>
            </a:r>
          </a:p>
          <a:p>
            <a:r>
              <a:rPr lang="ru-RU" sz="3400" b="1" dirty="0" smtClean="0"/>
              <a:t>Плакса – тот, кто много и часто плачет.</a:t>
            </a:r>
          </a:p>
          <a:p>
            <a:r>
              <a:rPr lang="ru-RU" sz="3400" b="1" dirty="0" smtClean="0"/>
              <a:t>Поэт – автор стихов.</a:t>
            </a:r>
          </a:p>
          <a:p>
            <a:r>
              <a:rPr lang="ru-RU" sz="3400" b="1" dirty="0" smtClean="0"/>
              <a:t>Поэтесса – автор стихов женского рода.</a:t>
            </a:r>
          </a:p>
          <a:p>
            <a:r>
              <a:rPr lang="ru-RU" sz="3400" b="1" dirty="0" smtClean="0"/>
              <a:t>Певец – тот, кто умеет петь.</a:t>
            </a:r>
          </a:p>
          <a:p>
            <a:r>
              <a:rPr lang="ru-RU" sz="3400" b="1" dirty="0" smtClean="0"/>
              <a:t>Певица – </a:t>
            </a:r>
            <a:r>
              <a:rPr lang="ru-RU" sz="3400" b="1" dirty="0" err="1" smtClean="0"/>
              <a:t>тоже,что</a:t>
            </a:r>
            <a:r>
              <a:rPr lang="ru-RU" sz="3400" b="1" dirty="0" smtClean="0"/>
              <a:t> и певец, но женского рода.</a:t>
            </a:r>
          </a:p>
          <a:p>
            <a:r>
              <a:rPr lang="ru-RU" sz="3400" b="1" dirty="0" smtClean="0"/>
              <a:t>Песенник – сборник песен.</a:t>
            </a:r>
          </a:p>
          <a:p>
            <a:r>
              <a:rPr lang="ru-RU" sz="3400" b="1" dirty="0" smtClean="0"/>
              <a:t>Портретист – художник, который рисует портреты.</a:t>
            </a:r>
          </a:p>
          <a:p>
            <a:r>
              <a:rPr lang="ru-RU" sz="3400" b="1" dirty="0" smtClean="0"/>
              <a:t>Портрет – изображение человека на картине и фотографии.</a:t>
            </a:r>
          </a:p>
          <a:p>
            <a:r>
              <a:rPr lang="ru-RU" sz="3400" b="1" dirty="0" smtClean="0"/>
              <a:t>Сатира – произведения, обличающие отрицательные явления действительности.</a:t>
            </a:r>
          </a:p>
          <a:p>
            <a:r>
              <a:rPr lang="ru-RU" sz="3400" b="1" dirty="0" smtClean="0"/>
              <a:t>Сатирик – автор сатирических произведений.</a:t>
            </a:r>
          </a:p>
          <a:p>
            <a:r>
              <a:rPr lang="ru-RU" sz="3400" b="1" dirty="0" smtClean="0"/>
              <a:t>Сценарий – литературное произведение с подробным описанием действия, на основе которого создается фильм.</a:t>
            </a:r>
          </a:p>
          <a:p>
            <a:r>
              <a:rPr lang="ru-RU" sz="3400" b="1" dirty="0" smtClean="0"/>
              <a:t>Сценарист – автор сценария кинофильма.</a:t>
            </a:r>
            <a:endParaRPr lang="ru-RU" sz="3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500" b="1" dirty="0" smtClean="0">
                <a:solidFill>
                  <a:srgbClr val="C00000"/>
                </a:solidFill>
              </a:rPr>
              <a:t>Проектное занятие</a:t>
            </a:r>
          </a:p>
          <a:p>
            <a:pPr algn="ctr">
              <a:buNone/>
            </a:pPr>
            <a:r>
              <a:rPr lang="ru-RU" sz="11500" b="1" dirty="0" smtClean="0">
                <a:solidFill>
                  <a:srgbClr val="C00000"/>
                </a:solidFill>
              </a:rPr>
              <a:t>№3</a:t>
            </a:r>
            <a:endParaRPr lang="ru-RU" sz="11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Корней Иванович Чуковский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Умные мысли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* </a:t>
            </a:r>
            <a:r>
              <a:rPr lang="ru-RU" sz="3200" b="1" dirty="0" smtClean="0"/>
              <a:t>Без книг мы теперь не можем ни жить, ни бороться, ни страдать, ни радоваться и побеждать, ни уверенно идти к тому разумному и прекрасному будущему, в какое мы непоколебимо верим.</a:t>
            </a:r>
          </a:p>
          <a:p>
            <a:pPr algn="r">
              <a:buNone/>
            </a:pPr>
            <a:r>
              <a:rPr lang="ru-RU" sz="3200" b="1" u="sng" dirty="0" smtClean="0"/>
              <a:t> Паустовский К. Г.</a:t>
            </a:r>
          </a:p>
          <a:p>
            <a:pPr>
              <a:buNone/>
            </a:pPr>
            <a:r>
              <a:rPr lang="ru-RU" sz="3200" b="1" dirty="0" smtClean="0"/>
              <a:t> * Библиотеки — это сокровищницы всех богатств человеческого духа.</a:t>
            </a:r>
          </a:p>
          <a:p>
            <a:pPr algn="r">
              <a:buNone/>
            </a:pPr>
            <a:r>
              <a:rPr lang="ru-RU" sz="3200" b="1" u="sng" dirty="0" smtClean="0"/>
              <a:t>Лейбниц Г.</a:t>
            </a:r>
            <a:endParaRPr lang="ru-RU" sz="3200" b="1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Народная мудрость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900" b="1" dirty="0" smtClean="0"/>
              <a:t>Если книг читать не будешь, скоро</a:t>
            </a:r>
          </a:p>
          <a:p>
            <a:pPr>
              <a:buNone/>
            </a:pPr>
            <a:r>
              <a:rPr lang="ru-RU" sz="3900" b="1" dirty="0" smtClean="0"/>
              <a:t>грамоту забудешь.</a:t>
            </a:r>
            <a:endParaRPr lang="ru-RU" sz="3900" dirty="0" smtClean="0"/>
          </a:p>
          <a:p>
            <a:pPr>
              <a:buNone/>
            </a:pPr>
            <a:endParaRPr lang="ru-RU" sz="3900" b="1" dirty="0" smtClean="0"/>
          </a:p>
          <a:p>
            <a:pPr>
              <a:buNone/>
            </a:pPr>
            <a:r>
              <a:rPr lang="ru-RU" sz="3900" b="1" dirty="0" smtClean="0"/>
              <a:t>Книги читать — не в ладушки</a:t>
            </a:r>
          </a:p>
          <a:p>
            <a:pPr>
              <a:buNone/>
            </a:pPr>
            <a:r>
              <a:rPr lang="ru-RU" sz="3900" b="1" dirty="0" smtClean="0"/>
              <a:t>играть.</a:t>
            </a:r>
            <a:endParaRPr lang="ru-RU" sz="3900" dirty="0" smtClean="0"/>
          </a:p>
          <a:p>
            <a:pPr>
              <a:buNone/>
            </a:pPr>
            <a:r>
              <a:rPr lang="ru-RU" sz="3900" b="1" dirty="0" smtClean="0"/>
              <a:t> </a:t>
            </a:r>
            <a:endParaRPr lang="ru-RU" sz="3900" dirty="0" smtClean="0"/>
          </a:p>
          <a:p>
            <a:pPr algn="ctr">
              <a:buNone/>
            </a:pPr>
            <a:r>
              <a:rPr lang="ru-RU" sz="3900" b="1" dirty="0" smtClean="0"/>
              <a:t>Из глубины моря достают жемчуг,  из</a:t>
            </a:r>
          </a:p>
          <a:p>
            <a:pPr>
              <a:buNone/>
            </a:pPr>
            <a:r>
              <a:rPr lang="ru-RU" sz="3900" b="1" dirty="0" smtClean="0"/>
              <a:t>  глубины книг черпают знания.</a:t>
            </a:r>
            <a:endParaRPr lang="ru-RU" sz="39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Э.Асадов  «О книге»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C00000"/>
                </a:solidFill>
              </a:rPr>
              <a:t>Книгу читай не только словами.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Слова - это в жизнь небольшая дверца.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Книгу читай непременно сердцем,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А главное, совестью и делами.</a:t>
            </a:r>
          </a:p>
          <a:p>
            <a:pPr>
              <a:buNone/>
            </a:pPr>
            <a:endParaRPr lang="ru-RU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Проектное занятие 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№1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Умные мысли</a:t>
            </a:r>
            <a:endParaRPr lang="ru-RU" sz="8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Книга — огромная сила. (В.И.Ленин)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Книга — это волшебница.  Мир без книги — мир дикарей. (Морозов Н.А.)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Чтение — это один из истоков мышления и умственного развития. (Сухомлинский В.А.)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Народная мудрость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Хорошая книга – лучший друг.</a:t>
            </a:r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b="1" dirty="0" smtClean="0">
                <a:solidFill>
                  <a:srgbClr val="002060"/>
                </a:solidFill>
              </a:rPr>
              <a:t>С книгой поведешься – ума наберешься.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Книга учит жить, книгой надо дорожить.</a:t>
            </a:r>
            <a:endParaRPr lang="ru-RU" sz="4400" dirty="0" smtClean="0">
              <a:solidFill>
                <a:srgbClr val="002060"/>
              </a:solidFill>
            </a:endParaRPr>
          </a:p>
          <a:p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Отгадайте!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Я всё знаю, всех учу,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А сама всегда молчу.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Чтоб со мною подружиться,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Нужно грамоте учиться!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Стихотворение «Книга»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Книга – учитель, книга - наставник.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Книга – близкий товарищ и друг.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Ум, как ручей, высыхает и старится,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Если выпустишь книгу из рук.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Книга – советчик, книга – разведчик,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Книга – активный борец и боец.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Книга - нетленная память и вечность,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Спутник планеты земли, наконец.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Книга не просто красивая мебель,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Не приложенье дубовых шкафов,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Книга – волшебник, умеющий небыль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 быль превращать и в основу основ.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                                                                                         </a:t>
            </a:r>
            <a:r>
              <a:rPr lang="ru-RU" sz="3100" b="1" dirty="0" smtClean="0">
                <a:solidFill>
                  <a:srgbClr val="002060"/>
                </a:solidFill>
              </a:rPr>
              <a:t>В.Боков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2786063" y="3643313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420888"/>
            <a:ext cx="835292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Белолобый</a:t>
            </a:r>
            <a:endParaRPr lang="ru-RU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836712"/>
            <a:ext cx="89644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dirty="0" smtClean="0">
                <a:solidFill>
                  <a:srgbClr val="FFC000"/>
                </a:solidFill>
                <a:latin typeface="+mn-lt"/>
              </a:rPr>
              <a:t>Антон П</a:t>
            </a:r>
            <a:r>
              <a:rPr lang="ru-RU" sz="7200" b="1" dirty="0" smtClean="0">
                <a:solidFill>
                  <a:srgbClr val="FFC000"/>
                </a:solidFill>
              </a:rPr>
              <a:t>авлович</a:t>
            </a:r>
            <a:r>
              <a:rPr lang="ru-RU" sz="7200" b="1" dirty="0" smtClean="0">
                <a:solidFill>
                  <a:srgbClr val="FFC000"/>
                </a:solidFill>
                <a:latin typeface="+mn-lt"/>
              </a:rPr>
              <a:t> </a:t>
            </a:r>
          </a:p>
          <a:p>
            <a:pPr algn="ctr">
              <a:defRPr/>
            </a:pPr>
            <a:r>
              <a:rPr lang="ru-RU" sz="7200" b="1" dirty="0" smtClean="0">
                <a:solidFill>
                  <a:srgbClr val="FFC000"/>
                </a:solidFill>
                <a:latin typeface="+mn-lt"/>
              </a:rPr>
              <a:t>Чехов</a:t>
            </a:r>
            <a:endParaRPr lang="ru-RU" sz="72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Понимаете ли вы значение  этих  слов?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ярка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падаль</a:t>
            </a:r>
          </a:p>
          <a:p>
            <a:pPr algn="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хлев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верста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логово</a:t>
            </a:r>
          </a:p>
          <a:p>
            <a:pPr algn="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зимовье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механик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невежа</a:t>
            </a:r>
          </a:p>
          <a:p>
            <a:pPr algn="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слега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</TotalTime>
  <Words>676</Words>
  <Application>Microsoft Office PowerPoint</Application>
  <PresentationFormat>Экран (4:3)</PresentationFormat>
  <Paragraphs>142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МОУ Юркинская ООШ</vt:lpstr>
      <vt:lpstr>Цель:</vt:lpstr>
      <vt:lpstr>Презентация PowerPoint</vt:lpstr>
      <vt:lpstr>Умные мысли</vt:lpstr>
      <vt:lpstr>Народная мудрость</vt:lpstr>
      <vt:lpstr>Отгадайте!</vt:lpstr>
      <vt:lpstr>Стихотворение «Книга»</vt:lpstr>
      <vt:lpstr>Презентация PowerPoint</vt:lpstr>
      <vt:lpstr>Понимаете ли вы значение  этих  слов?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 и источники</vt:lpstr>
      <vt:lpstr>Презентация PowerPoint</vt:lpstr>
      <vt:lpstr>Умные мысли</vt:lpstr>
      <vt:lpstr>Народная мудрость</vt:lpstr>
      <vt:lpstr>Отгадайте!</vt:lpstr>
      <vt:lpstr>Стихи о книге</vt:lpstr>
      <vt:lpstr>Презентация PowerPoint</vt:lpstr>
      <vt:lpstr>.  "Володин портрет" (написано в 1957 году).</vt:lpstr>
      <vt:lpstr>Словарик</vt:lpstr>
      <vt:lpstr>Презентация PowerPoint</vt:lpstr>
      <vt:lpstr>Презентация PowerPoint</vt:lpstr>
      <vt:lpstr>Умные мысли</vt:lpstr>
      <vt:lpstr>Народная мудрость</vt:lpstr>
      <vt:lpstr>Э.Асадов  «О книге»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Юркинская ООШ</dc:title>
  <dc:creator>Лиханина</dc:creator>
  <cp:lastModifiedBy>Лиханина</cp:lastModifiedBy>
  <cp:revision>50</cp:revision>
  <dcterms:created xsi:type="dcterms:W3CDTF">2016-01-25T08:25:23Z</dcterms:created>
  <dcterms:modified xsi:type="dcterms:W3CDTF">2018-10-04T10:24:56Z</dcterms:modified>
</cp:coreProperties>
</file>