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75" r:id="rId4"/>
    <p:sldId id="267" r:id="rId5"/>
    <p:sldId id="271" r:id="rId6"/>
    <p:sldId id="258" r:id="rId7"/>
    <p:sldId id="259" r:id="rId8"/>
    <p:sldId id="277" r:id="rId9"/>
    <p:sldId id="268" r:id="rId10"/>
    <p:sldId id="269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C12DFA3-9E3C-46E6-9608-6D872C5E8C5C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515FB1A-3842-43FB-A6AC-E451C4179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Поклонение святыням</a:t>
            </a:r>
            <a:endParaRPr lang="ru-RU" sz="7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Открытый урок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0851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Курицына Светлана Александровна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0085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5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Святые предметы и места в Ярославском крае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</a:t>
            </a:r>
          </a:p>
          <a:p>
            <a:pPr>
              <a:buNone/>
            </a:pPr>
            <a:r>
              <a:rPr lang="ru-RU" sz="4000" b="1" dirty="0" smtClean="0"/>
              <a:t>          </a:t>
            </a:r>
            <a:r>
              <a:rPr lang="ru-RU" b="1" dirty="0" smtClean="0"/>
              <a:t>Мощи преподобного   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Иринарха</a:t>
            </a: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 Затворника</a:t>
            </a:r>
          </a:p>
          <a:p>
            <a:pPr>
              <a:buNone/>
            </a:pPr>
            <a:r>
              <a:rPr lang="ru-RU" b="1" dirty="0" smtClean="0"/>
              <a:t>                в</a:t>
            </a:r>
          </a:p>
          <a:p>
            <a:pPr>
              <a:buNone/>
            </a:pPr>
            <a:r>
              <a:rPr lang="ru-RU" b="1" dirty="0" smtClean="0"/>
              <a:t> Борисоглебском монастыре</a:t>
            </a:r>
            <a:endParaRPr lang="ru-R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1700808"/>
            <a:ext cx="46085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18722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C000"/>
                </a:solidFill>
              </a:rPr>
              <a:t>Памятник Преподобному </a:t>
            </a:r>
            <a:r>
              <a:rPr lang="ru-RU" sz="4000" b="1" dirty="0" err="1" smtClean="0">
                <a:solidFill>
                  <a:srgbClr val="FFC000"/>
                </a:solidFill>
              </a:rPr>
              <a:t>Иринарху</a:t>
            </a:r>
            <a:r>
              <a:rPr lang="ru-RU" sz="4000" b="1" dirty="0" smtClean="0">
                <a:solidFill>
                  <a:srgbClr val="FFC000"/>
                </a:solidFill>
              </a:rPr>
              <a:t> Затворнику в п.Борисоглебском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400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Святые места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000" b="1" dirty="0" err="1" smtClean="0"/>
              <a:t>Колодчик</a:t>
            </a:r>
            <a:r>
              <a:rPr lang="ru-RU" sz="4000" b="1" dirty="0" smtClean="0"/>
              <a:t> преподобного </a:t>
            </a:r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000" b="1" dirty="0" err="1" smtClean="0"/>
              <a:t>Иринарха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Затворника</a:t>
            </a:r>
          </a:p>
          <a:p>
            <a:pPr>
              <a:buNone/>
            </a:pPr>
            <a:r>
              <a:rPr lang="ru-RU" sz="4000" b="1" dirty="0" smtClean="0"/>
              <a:t>         около</a:t>
            </a:r>
          </a:p>
          <a:p>
            <a:pPr>
              <a:buNone/>
            </a:pPr>
            <a:r>
              <a:rPr lang="ru-RU" sz="4000" b="1" dirty="0" smtClean="0"/>
              <a:t>    </a:t>
            </a:r>
            <a:r>
              <a:rPr lang="ru-RU" sz="4000" b="1" dirty="0" err="1" smtClean="0"/>
              <a:t>с.Кондаково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464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358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solidFill>
                  <a:srgbClr val="FFC000"/>
                </a:solidFill>
              </a:rPr>
              <a:t>Поклонение святыням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7"/>
            <a:ext cx="8147248" cy="45190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b="1" u="sng" dirty="0" smtClean="0"/>
              <a:t>План урока</a:t>
            </a:r>
          </a:p>
          <a:p>
            <a:pPr algn="just">
              <a:buNone/>
            </a:pPr>
            <a:r>
              <a:rPr lang="ru-RU" b="1" dirty="0" smtClean="0"/>
              <a:t>1.Отношение к поклонению иконам и святым предметам в   4 – 8 веках.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2.Чудотворные иконы, святые предметы в Ярославском крае.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3.Поклонение святым мощам и предметам.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4. Правила поклонения святыням.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</a:rPr>
              <a:t>Святыня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</a:t>
            </a:r>
            <a:r>
              <a:rPr lang="ru-RU" b="1" u="sng" dirty="0" smtClean="0"/>
              <a:t>СВЯТЫ́НЯ</a:t>
            </a:r>
            <a:endParaRPr lang="ru-RU" u="sng" dirty="0" smtClean="0"/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sz="3600" b="1" dirty="0" smtClean="0"/>
              <a:t>. То, что является особенно дорогим, любовно хранимым и чтимым.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2. Предмет или место религиозного  поклонения. </a:t>
            </a:r>
          </a:p>
          <a:p>
            <a:pPr>
              <a:buNone/>
            </a:pPr>
            <a:r>
              <a:rPr lang="ru-RU" sz="3600" b="1" i="1" dirty="0" smtClean="0"/>
              <a:t>    </a:t>
            </a:r>
            <a:r>
              <a:rPr lang="ru-RU" sz="3300" b="1" i="1" dirty="0" smtClean="0"/>
              <a:t>(Толковый словарь Ожегова</a:t>
            </a:r>
            <a:r>
              <a:rPr lang="ru-RU" sz="3300" b="1" dirty="0" smtClean="0"/>
              <a:t> )</a:t>
            </a: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b="1" dirty="0" smtClean="0"/>
              <a:t>                                 </a:t>
            </a:r>
            <a:r>
              <a:rPr lang="ru-RU" b="1" u="sng" dirty="0" smtClean="0"/>
              <a:t>СВЯТЫНЯ   </a:t>
            </a: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sz="3800" b="1" dirty="0" smtClean="0"/>
              <a:t>Предмет или место религиозного почитания.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(Современный толковый словарь</a:t>
            </a:r>
            <a:r>
              <a:rPr lang="ru-RU" b="1" dirty="0" smtClean="0"/>
              <a:t> </a:t>
            </a:r>
            <a:r>
              <a:rPr lang="ru-RU" b="1" i="1" dirty="0" smtClean="0"/>
              <a:t>русского языка  Ефремовой)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</a:rPr>
              <a:t>Поклонение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Поклон – климат – мать Земля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Наклон Земли к Солнцу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Поклон матери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Поклон – поклонение святыням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</a:rPr>
              <a:t>Поклонение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smtClean="0"/>
              <a:t>   уважение, почитание чего-то высшего, также соблюдение определенных действий, которые свидетельствуют о признании авторитетом в своей жизни чего-то или кого-то высшего.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Отношение к поклонению иконам и святым предметам в </a:t>
            </a:r>
            <a:r>
              <a:rPr lang="en-US" sz="3600" b="1" dirty="0" smtClean="0">
                <a:solidFill>
                  <a:srgbClr val="FFC000"/>
                </a:solidFill>
              </a:rPr>
              <a:t>IV</a:t>
            </a:r>
            <a:r>
              <a:rPr lang="ru-RU" sz="3600" b="1" dirty="0" smtClean="0">
                <a:solidFill>
                  <a:srgbClr val="FFC000"/>
                </a:solidFill>
              </a:rPr>
              <a:t>- </a:t>
            </a:r>
            <a:r>
              <a:rPr lang="en-US" sz="3600" b="1" dirty="0" smtClean="0">
                <a:solidFill>
                  <a:srgbClr val="FFC000"/>
                </a:solidFill>
              </a:rPr>
              <a:t>VIII </a:t>
            </a:r>
            <a:r>
              <a:rPr lang="ru-RU" sz="3600" b="1" dirty="0" smtClean="0">
                <a:solidFill>
                  <a:srgbClr val="FFC000"/>
                </a:solidFill>
              </a:rPr>
              <a:t>веках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*Во времена Ветхого Завета было запрещено изображать Бога.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*Традиция почитания икон – святых образов пришла из религиозной культуры    Византии.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*Необходимость почитания икон и святых предметов  была закреплена     постановлением </a:t>
            </a:r>
          </a:p>
          <a:p>
            <a:pPr algn="just">
              <a:buNone/>
            </a:pPr>
            <a:r>
              <a:rPr lang="ru-RU" b="1" dirty="0" smtClean="0"/>
              <a:t>   VII Вселенского собора 787 года.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Чудотворные иконы, святые предметы и места в Ярославском крае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4400" b="1" dirty="0" smtClean="0"/>
              <a:t>     </a:t>
            </a:r>
          </a:p>
          <a:p>
            <a:pPr marL="514350" indent="-514350">
              <a:buNone/>
            </a:pPr>
            <a:r>
              <a:rPr lang="ru-RU" sz="4400" b="1" dirty="0" smtClean="0"/>
              <a:t>    Явленная икона Толгской Богоматери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</a:rPr>
              <a:t>Толгский монастырь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012160" y="1412776"/>
            <a:ext cx="2674640" cy="504056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45371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2403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284984"/>
            <a:ext cx="2520280" cy="33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Святые предметы и места в Ярославском крае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  Животворящий Крест Господень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565" y="1484313"/>
            <a:ext cx="3783869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371</TotalTime>
  <Words>260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Открытый урок</vt:lpstr>
      <vt:lpstr>   Поклонение святыням</vt:lpstr>
      <vt:lpstr>Святыня</vt:lpstr>
      <vt:lpstr>Поклонение</vt:lpstr>
      <vt:lpstr>Поклонение</vt:lpstr>
      <vt:lpstr>Отношение к поклонению иконам и святым предметам в IV- VIII веках</vt:lpstr>
      <vt:lpstr>Чудотворные иконы, святые предметы и места в Ярославском крае</vt:lpstr>
      <vt:lpstr>   Толгский монастырь</vt:lpstr>
      <vt:lpstr>Святые предметы и места в Ярославском крае</vt:lpstr>
      <vt:lpstr>Святые предметы и места в Ярославском крае</vt:lpstr>
      <vt:lpstr> Памятник Преподобному Иринарху Затворнику в п.Борисоглебском</vt:lpstr>
      <vt:lpstr>Святые места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Поклонение святыням</dc:title>
  <dc:creator>Лиханина</dc:creator>
  <cp:lastModifiedBy>User</cp:lastModifiedBy>
  <cp:revision>41</cp:revision>
  <dcterms:created xsi:type="dcterms:W3CDTF">2014-11-18T09:11:28Z</dcterms:created>
  <dcterms:modified xsi:type="dcterms:W3CDTF">2018-10-05T08:51:45Z</dcterms:modified>
</cp:coreProperties>
</file>