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4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01.10.2017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4FB72D-80B9-4FD6-9F17-509F5A042193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C707BD-7D50-4ADE-B6C2-170AF2605F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2.xml"/><Relationship Id="rId18" Type="http://schemas.openxmlformats.org/officeDocument/2006/relationships/slide" Target="slide5.xml"/><Relationship Id="rId3" Type="http://schemas.openxmlformats.org/officeDocument/2006/relationships/slide" Target="slide13.xml"/><Relationship Id="rId21" Type="http://schemas.openxmlformats.org/officeDocument/2006/relationships/slide" Target="slide7.xml"/><Relationship Id="rId7" Type="http://schemas.openxmlformats.org/officeDocument/2006/relationships/slide" Target="slide19.xml"/><Relationship Id="rId12" Type="http://schemas.openxmlformats.org/officeDocument/2006/relationships/slide" Target="slide14.xml"/><Relationship Id="rId17" Type="http://schemas.openxmlformats.org/officeDocument/2006/relationships/slide" Target="slide8.xml"/><Relationship Id="rId2" Type="http://schemas.openxmlformats.org/officeDocument/2006/relationships/slide" Target="slide3.xml"/><Relationship Id="rId16" Type="http://schemas.openxmlformats.org/officeDocument/2006/relationships/slide" Target="slide9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21.xml"/><Relationship Id="rId15" Type="http://schemas.openxmlformats.org/officeDocument/2006/relationships/slide" Target="slide10.xml"/><Relationship Id="rId10" Type="http://schemas.openxmlformats.org/officeDocument/2006/relationships/slide" Target="slide16.xml"/><Relationship Id="rId19" Type="http://schemas.openxmlformats.org/officeDocument/2006/relationships/slide" Target="slide4.xml"/><Relationship Id="rId4" Type="http://schemas.openxmlformats.org/officeDocument/2006/relationships/slide" Target="slide22.xml"/><Relationship Id="rId9" Type="http://schemas.openxmlformats.org/officeDocument/2006/relationships/slide" Target="slide17.xml"/><Relationship Id="rId1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chvu446.mskobr.ru/images/%20%D0%B8%D0%B3%D1%80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548680"/>
            <a:ext cx="3672408" cy="2376264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is a huge group of stars and planets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788024" y="692696"/>
            <a:ext cx="3476625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galaxy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96336" y="5049180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44034" name="Picture 2" descr="http://www.samsung-wallpapers.com/uploads/allimg/150105/1-15010512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283531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476672"/>
            <a:ext cx="3960440" cy="424847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Milky Way and the Milky Way?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788024" y="764704"/>
            <a:ext cx="3476625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Milky Way is a galaxy. Milky Way is a chocolate for children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96336" y="5049180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548680"/>
            <a:ext cx="3476626" cy="3672408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call the Earth “the Blue Planet”?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139952" y="692696"/>
            <a:ext cx="3888432" cy="352839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three quarters of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Earth are covered with water.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96336" y="5049180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79512" y="476672"/>
            <a:ext cx="3960440" cy="439248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amount of water which quickly covers a place that is usually a dry land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39552" y="5166813"/>
            <a:ext cx="3476625" cy="1066800"/>
          </a:xfrm>
        </p:spPr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lood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11266" name="Picture 2" descr="https://im0-tub-ru.yandex.net/i?id=7c9dccb83992208afa491381ea96374f-l&amp;n=1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7" r="7577"/>
          <a:stretch>
            <a:fillRect/>
          </a:stretch>
        </p:blipFill>
        <p:spPr bwMode="auto">
          <a:xfrm>
            <a:off x="4356100" y="381000"/>
            <a:ext cx="4537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251520" y="593834"/>
            <a:ext cx="3874120" cy="1066800"/>
          </a:xfrm>
        </p:spPr>
        <p:txBody>
          <a:bodyPr/>
          <a:lstStyle/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 c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lled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rater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 rot="20554332">
            <a:off x="251520" y="5227969"/>
            <a:ext cx="3476625" cy="10668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Volcano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668344" y="4811824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11" name="Picture 4" descr="http://www.ics-club.ru/data/2012/11/28/602770926/17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1" r="11341"/>
          <a:stretch>
            <a:fillRect/>
          </a:stretch>
        </p:blipFill>
        <p:spPr bwMode="auto">
          <a:xfrm>
            <a:off x="4513263" y="381000"/>
            <a:ext cx="4306887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05044" y="620688"/>
            <a:ext cx="3476626" cy="1066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very violent wind in the form of a funnel of air that spins at great speed across land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 rot="21131753">
            <a:off x="467544" y="5101564"/>
            <a:ext cx="3476625" cy="10668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Tornado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740352" y="508558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sp>
        <p:nvSpPr>
          <p:cNvPr id="8" name="AutoShape 4" descr="http://anguerde.com/pics/main/48/379654-torna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https://cdn.time-go.ru/wp-content/uploads/2017/02/igor9-19021716095009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8" r="5048"/>
          <a:stretch>
            <a:fillRect/>
          </a:stretch>
        </p:blipFill>
        <p:spPr bwMode="auto">
          <a:xfrm>
            <a:off x="3996630" y="908720"/>
            <a:ext cx="48958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95536" y="548680"/>
            <a:ext cx="3240360" cy="374441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typical of the earthquake?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076056" y="1196752"/>
            <a:ext cx="3476625" cy="10668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shaking of the ground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96336" y="4530452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49154" name="Picture 2" descr="http://media1.s-nbcnews.com/i/newscms/2015_18/996991/150427-nepal-quake-jhc-1326_d9fc2b306d8be4d170e2c954611f54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9"/>
            <a:ext cx="3888432" cy="2591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95536" y="548680"/>
            <a:ext cx="3240360" cy="374441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typical of the drought?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788024" y="620688"/>
            <a:ext cx="3476625" cy="1066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long period of dry weather  when there is not enough water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96336" y="4530452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53250" name="Picture 2" descr="https://im0-tub-ru.yandex.net/i?id=b771874ab8c30bd9550c013439809c5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504056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188640"/>
            <a:ext cx="3476626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the mistake:</a:t>
            </a:r>
          </a:p>
          <a:p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astronauts was looking at the sky at 10 p.m. yesterday.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323528" y="4509120"/>
            <a:ext cx="3476625" cy="2174912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astronauts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sky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p.m. yesterday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22532" name="Picture 4" descr="http://www.learn-english-have-fun.com/images/questions-past-continuous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9" b="1309"/>
          <a:stretch>
            <a:fillRect/>
          </a:stretch>
        </p:blipFill>
        <p:spPr bwMode="auto">
          <a:xfrm>
            <a:off x="4140200" y="381000"/>
            <a:ext cx="4752975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188640"/>
            <a:ext cx="3476626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the mistake:</a:t>
            </a:r>
          </a:p>
          <a:p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 he watches the news on TV .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644008" y="908720"/>
            <a:ext cx="3476625" cy="217491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 he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watched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news on TV.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404664"/>
            <a:ext cx="2267744" cy="864096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Weather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0" y="1772816"/>
            <a:ext cx="2339752" cy="86409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Universe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3212976"/>
            <a:ext cx="2267744" cy="86409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</a:rPr>
              <a:t>isasters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4653136"/>
            <a:ext cx="2411760" cy="86409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Grammar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11760" y="548680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2" action="ppaction://hlinksldjump"/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411760" y="328498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919864" y="4797152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4" action="ppaction://hlinksldjump"/>
              </a:rPr>
              <a:t>50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660232" y="4797152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5" action="ppaction://hlinksldjump"/>
              </a:rPr>
              <a:t>40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292080" y="4797152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6" action="ppaction://hlinksldjump"/>
              </a:rPr>
              <a:t>30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23928" y="4797152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7" action="ppaction://hlinksldjump"/>
              </a:rPr>
              <a:t>20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483768" y="4797152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8" action="ppaction://hlinksldjump"/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919864" y="328498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9" action="ppaction://hlinksldjump"/>
              </a:rPr>
              <a:t>50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588224" y="328498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0" action="ppaction://hlinksldjump"/>
              </a:rPr>
              <a:t>40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220072" y="328498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1" action="ppaction://hlinksldjump"/>
              </a:rPr>
              <a:t>30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851920" y="328498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2" action="ppaction://hlinksldjump"/>
              </a:rPr>
              <a:t>20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919864" y="184482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3" action="ppaction://hlinksldjump"/>
              </a:rPr>
              <a:t>50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588224" y="184482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4" action="ppaction://hlinksldjump"/>
              </a:rPr>
              <a:t>40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220072" y="184482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5" action="ppaction://hlinksldjump"/>
              </a:rPr>
              <a:t>30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851920" y="184482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6" action="ppaction://hlinksldjump"/>
              </a:rPr>
              <a:t>20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483768" y="1844824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7" action="ppaction://hlinksldjump"/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779912" y="548680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8" action="ppaction://hlinksldjump"/>
              </a:rPr>
              <a:t>20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220072" y="548680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9" action="ppaction://hlinksldjump"/>
              </a:rPr>
              <a:t>30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6588224" y="548680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20" action="ppaction://hlinksldjump"/>
              </a:rPr>
              <a:t>40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7919864" y="548680"/>
            <a:ext cx="1224136" cy="6480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21" action="ppaction://hlinksldjump"/>
              </a:rPr>
              <a:t>50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251520" y="476672"/>
            <a:ext cx="3764658" cy="11521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verb in the correct form: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girl  __________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 play) the violin when her brother arrived.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67544" y="5114262"/>
            <a:ext cx="3476625" cy="106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playing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21506" name="Picture 2" descr="http://uslide.ru/images/25/31188/960/img3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7" b="2177"/>
          <a:stretch>
            <a:fillRect/>
          </a:stretch>
        </p:blipFill>
        <p:spPr bwMode="auto">
          <a:xfrm>
            <a:off x="4168775" y="620713"/>
            <a:ext cx="4751388" cy="3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251520" y="476672"/>
            <a:ext cx="3764658" cy="11521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verb in the correct form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... (phone), I … (play) a new computer games.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644008" y="1196752"/>
            <a:ext cx="3476625" cy="106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phoned, was playing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251520" y="476672"/>
            <a:ext cx="3764658" cy="11521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verb in the correct form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teacher ... (come) into the classroom, Steve … (make) fun of Ann.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644008" y="1196752"/>
            <a:ext cx="3476625" cy="106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came, was making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476672"/>
            <a:ext cx="3744416" cy="1512168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names of the symbols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139952" y="5286536"/>
            <a:ext cx="2952328" cy="1037456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/>
              <a:t>answer</a:t>
            </a:r>
            <a:endParaRPr lang="ru-RU" sz="48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040" y="62068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Sunny, cloudy, snowy, rainy, stormy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://geography.name/wp-content/uploads/2016/03/Weather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456383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54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476672"/>
            <a:ext cx="3744416" cy="3816424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 British say when it’s raining heavily?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139952" y="5286536"/>
            <a:ext cx="2952328" cy="1037456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/>
              <a:t>answer</a:t>
            </a:r>
            <a:endParaRPr lang="ru-RU" sz="48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easyfreeclipart.com/1259/its-raining-cats-and-dogs-pictures-wallpaper-125977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103" y="4253"/>
            <a:ext cx="336425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79715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raining cats and dogs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4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692696"/>
            <a:ext cx="3384376" cy="5631296"/>
          </a:xfrm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scale  for measuring temperature is used in the USA?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395536" y="5373216"/>
            <a:ext cx="3476625" cy="106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Fahrenheit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24328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4" b="1994"/>
          <a:stretch>
            <a:fillRect/>
          </a:stretch>
        </p:blipFill>
        <p:spPr>
          <a:xfrm>
            <a:off x="3947433" y="476672"/>
            <a:ext cx="3337365" cy="4449824"/>
          </a:xfrm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692696"/>
            <a:ext cx="3384376" cy="2448272"/>
          </a:xfrm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weather in autumn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572000" y="836712"/>
            <a:ext cx="3476625" cy="106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Rainy, cloudy, cold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24328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23528" y="692696"/>
            <a:ext cx="3384376" cy="5631296"/>
          </a:xfrm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temperature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ºC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3995936" y="836712"/>
            <a:ext cx="4392488" cy="3096344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6 below zero. It is minus 6 degrees Centigrade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24328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95536" y="476672"/>
            <a:ext cx="3600400" cy="3384376"/>
          </a:xfrm>
        </p:spPr>
        <p:txBody>
          <a:bodyPr/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name of the Earth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395536" y="5049180"/>
            <a:ext cx="3476625" cy="1066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Blue Planet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24328" y="5049180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6146" name="Picture 2" descr="http://www.zingerbug.com/Backgrounds/background_images/big_blue_marble_earth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1" r="12491"/>
          <a:stretch>
            <a:fillRect/>
          </a:stretch>
        </p:blipFill>
        <p:spPr bwMode="auto">
          <a:xfrm>
            <a:off x="4524375" y="260350"/>
            <a:ext cx="3432175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79512" y="404664"/>
            <a:ext cx="3960440" cy="3744416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all space and everything that exists in it?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79512" y="4515780"/>
            <a:ext cx="3476625" cy="106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Universe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80312" y="4293096"/>
            <a:ext cx="1152128" cy="15121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139952" y="5286536"/>
            <a:ext cx="2952328" cy="10374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/>
              <a:t>answer</a:t>
            </a:r>
            <a:endParaRPr lang="en-US" sz="4800" b="1" dirty="0"/>
          </a:p>
        </p:txBody>
      </p:sp>
      <p:pic>
        <p:nvPicPr>
          <p:cNvPr id="7170" name="Picture 2" descr="https://im0-tub-ru.yandex.net/i?id=0959bc805186091ed5f6311a0f36e91d-l&amp;n=1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5" r="16115"/>
          <a:stretch>
            <a:fillRect/>
          </a:stretch>
        </p:blipFill>
        <p:spPr bwMode="auto">
          <a:xfrm>
            <a:off x="4513263" y="381000"/>
            <a:ext cx="4019550" cy="33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417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Кира</dc:creator>
  <cp:lastModifiedBy>Кира</cp:lastModifiedBy>
  <cp:revision>9</cp:revision>
  <dcterms:created xsi:type="dcterms:W3CDTF">2017-10-19T20:00:21Z</dcterms:created>
  <dcterms:modified xsi:type="dcterms:W3CDTF">2017-10-19T21:20:42Z</dcterms:modified>
</cp:coreProperties>
</file>