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56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C787-DAD8-4F40-A740-BACF68AF6ED0}" type="datetimeFigureOut">
              <a:rPr lang="ru-RU" smtClean="0"/>
              <a:t>07.09.2017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FE8-FAC5-4147-AAB8-9316D177CD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C787-DAD8-4F40-A740-BACF68AF6ED0}" type="datetimeFigureOut">
              <a:rPr lang="ru-RU" smtClean="0"/>
              <a:t>07.09.2017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FE8-FAC5-4147-AAB8-9316D177CD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C787-DAD8-4F40-A740-BACF68AF6ED0}" type="datetimeFigureOut">
              <a:rPr lang="ru-RU" smtClean="0"/>
              <a:t>07.09.2017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FE8-FAC5-4147-AAB8-9316D177CD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C787-DAD8-4F40-A740-BACF68AF6ED0}" type="datetimeFigureOut">
              <a:rPr lang="ru-RU" smtClean="0"/>
              <a:t>07.09.2017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FE8-FAC5-4147-AAB8-9316D177CD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C787-DAD8-4F40-A740-BACF68AF6ED0}" type="datetimeFigureOut">
              <a:rPr lang="ru-RU" smtClean="0"/>
              <a:t>07.09.2017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FE8-FAC5-4147-AAB8-9316D177CD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C787-DAD8-4F40-A740-BACF68AF6ED0}" type="datetimeFigureOut">
              <a:rPr lang="ru-RU" smtClean="0"/>
              <a:t>07.09.2017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FE8-FAC5-4147-AAB8-9316D177CD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C787-DAD8-4F40-A740-BACF68AF6ED0}" type="datetimeFigureOut">
              <a:rPr lang="ru-RU" smtClean="0"/>
              <a:t>07.09.2017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FE8-FAC5-4147-AAB8-9316D177CD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C787-DAD8-4F40-A740-BACF68AF6ED0}" type="datetimeFigureOut">
              <a:rPr lang="ru-RU" smtClean="0"/>
              <a:t>07.09.2017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FE8-FAC5-4147-AAB8-9316D177CD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C787-DAD8-4F40-A740-BACF68AF6ED0}" type="datetimeFigureOut">
              <a:rPr lang="ru-RU" smtClean="0"/>
              <a:t>07.09.2017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FE8-FAC5-4147-AAB8-9316D177CD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C787-DAD8-4F40-A740-BACF68AF6ED0}" type="datetimeFigureOut">
              <a:rPr lang="ru-RU" smtClean="0"/>
              <a:t>07.09.2017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FE8-FAC5-4147-AAB8-9316D177CD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C787-DAD8-4F40-A740-BACF68AF6ED0}" type="datetimeFigureOut">
              <a:rPr lang="ru-RU" smtClean="0"/>
              <a:t>07.09.2017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FE8-FAC5-4147-AAB8-9316D177CD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1C787-DAD8-4F40-A740-BACF68AF6ED0}" type="datetimeFigureOut">
              <a:rPr lang="ru-RU" smtClean="0"/>
              <a:t>07.09.2017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74FE8-FAC5-4147-AAB8-9316D177CDD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515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An adjective </a:t>
            </a:r>
            <a:r>
              <a:rPr lang="en-US" sz="6000" dirty="0"/>
              <a:t>is a word that is used to describe someone or something or give information about </a:t>
            </a:r>
            <a:r>
              <a:rPr lang="en-US" sz="6000" dirty="0" smtClean="0"/>
              <a:t>them</a:t>
            </a:r>
            <a:r>
              <a:rPr lang="ru-RU" sz="6000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Образование прилагательных Прилагательное Adjective Глагол Verbs Существительное Noun -ous, -y, -ly, -ic, -al, -(i)an, -ful + + -ive, able/-ble,-ing, - fu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8604448" cy="6453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Страница 8 | Учебник Английский язык 7 класс М.З. Биболетова, Н.Н. Трубанева 2009"/>
          <p:cNvPicPr>
            <a:picLocks noChangeAspect="1" noChangeArrowheads="1"/>
          </p:cNvPicPr>
          <p:nvPr/>
        </p:nvPicPr>
        <p:blipFill>
          <a:blip r:embed="rId2" cstate="print"/>
          <a:srcRect l="11259" t="13903" r="12923" b="65352"/>
          <a:stretch>
            <a:fillRect/>
          </a:stretch>
        </p:blipFill>
        <p:spPr bwMode="auto">
          <a:xfrm>
            <a:off x="208473" y="548680"/>
            <a:ext cx="8935527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Страница 8 | Учебник Английский язык 7 класс М.З. Биболетова, Н.Н. Трубанева 2009"/>
          <p:cNvPicPr>
            <a:picLocks noChangeAspect="1" noChangeArrowheads="1"/>
          </p:cNvPicPr>
          <p:nvPr/>
        </p:nvPicPr>
        <p:blipFill>
          <a:blip r:embed="rId2" cstate="print"/>
          <a:srcRect l="6043" t="36054" r="53850" b="31301"/>
          <a:stretch>
            <a:fillRect/>
          </a:stretch>
        </p:blipFill>
        <p:spPr bwMode="auto">
          <a:xfrm>
            <a:off x="1475656" y="0"/>
            <a:ext cx="5544616" cy="6380106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851920" y="1772816"/>
            <a:ext cx="1116000" cy="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716016" y="3501008"/>
            <a:ext cx="1116000" cy="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483768" y="3861048"/>
            <a:ext cx="720080" cy="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508104" y="3933056"/>
            <a:ext cx="1116000" cy="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131840" y="4653136"/>
            <a:ext cx="1872208" cy="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275856" y="5085184"/>
            <a:ext cx="648072" cy="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411760" y="5517232"/>
            <a:ext cx="1440160" cy="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627784" y="5877272"/>
            <a:ext cx="864096" cy="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572000" y="5877272"/>
            <a:ext cx="1836080" cy="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627784" y="6381328"/>
            <a:ext cx="864096" cy="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059832" y="3501008"/>
            <a:ext cx="720080" cy="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411760" y="3068960"/>
            <a:ext cx="576064" cy="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580112" y="2636912"/>
            <a:ext cx="1116000" cy="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699792" y="2636912"/>
            <a:ext cx="1116000" cy="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563888" y="2204864"/>
            <a:ext cx="1116000" cy="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Страница 8 | Учебник Английский язык 7 класс М.З. Биболетова, Н.Н. Трубанева 2009"/>
          <p:cNvPicPr>
            <a:picLocks noChangeAspect="1" noChangeArrowheads="1"/>
          </p:cNvPicPr>
          <p:nvPr/>
        </p:nvPicPr>
        <p:blipFill>
          <a:blip r:embed="rId2" cstate="print"/>
          <a:srcRect l="6043" t="69811" r="53850" b="16556"/>
          <a:stretch>
            <a:fillRect/>
          </a:stretch>
        </p:blipFill>
        <p:spPr bwMode="auto">
          <a:xfrm>
            <a:off x="0" y="764704"/>
            <a:ext cx="8691560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19</Words>
  <Application>Microsoft Office PowerPoint</Application>
  <PresentationFormat>Экран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Кира</dc:creator>
  <cp:lastModifiedBy>Кира</cp:lastModifiedBy>
  <cp:revision>3</cp:revision>
  <dcterms:created xsi:type="dcterms:W3CDTF">2017-09-07T16:21:36Z</dcterms:created>
  <dcterms:modified xsi:type="dcterms:W3CDTF">2017-09-07T16:45:45Z</dcterms:modified>
</cp:coreProperties>
</file>