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5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8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1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4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9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1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2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7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BAD3-6143-490F-9AAE-CB3AFF6EEAC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2D2C-7464-4C72-86D5-35D5197D4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4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zarnitza.ru/upload/iblock/15c/ds100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neopod.ru/tools/img_water.php?image=480005&amp;type=lar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4084" y="2362029"/>
            <a:ext cx="102132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на плоскости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Картинка 423 из 22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0" y="180305"/>
            <a:ext cx="4250229" cy="42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5" descr="Картинка 17 из 228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76" y="661472"/>
            <a:ext cx="7098037" cy="4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1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99/298951/2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6" t="3478" r="4236" b="50047"/>
          <a:stretch/>
        </p:blipFill>
        <p:spPr bwMode="auto">
          <a:xfrm>
            <a:off x="4620987" y="0"/>
            <a:ext cx="7459396" cy="56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s00.infourok.ru/images/doc/299/298951/2/img1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CE1CB"/>
              </a:clrFrom>
              <a:clrTo>
                <a:srgbClr val="ECE1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t="37183" r="51842" b="3100"/>
          <a:stretch/>
        </p:blipFill>
        <p:spPr bwMode="auto">
          <a:xfrm>
            <a:off x="-1" y="2272171"/>
            <a:ext cx="4739425" cy="46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828" y="0"/>
            <a:ext cx="97106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8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3908" t="23286" r="4613" b="11737"/>
          <a:stretch/>
        </p:blipFill>
        <p:spPr bwMode="auto">
          <a:xfrm>
            <a:off x="0" y="437880"/>
            <a:ext cx="12192000" cy="56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6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601532" y="128789"/>
            <a:ext cx="7070501" cy="6523151"/>
            <a:chOff x="1893195" y="-57957"/>
            <a:chExt cx="7018985" cy="6915957"/>
          </a:xfrm>
        </p:grpSpPr>
        <p:pic>
          <p:nvPicPr>
            <p:cNvPr id="1026" name="Picture 2" descr="http://www.kokch.kts.ru/math/image/png/93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225" y="-57957"/>
              <a:ext cx="6915955" cy="6915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893195" y="334851"/>
              <a:ext cx="631065" cy="515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060029" y="6342845"/>
              <a:ext cx="631065" cy="515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8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3" y="528034"/>
            <a:ext cx="11243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(2, 3);       В (4, 2); </a:t>
            </a:r>
          </a:p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(6, 5);       М (7, 1).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65602"/>
              </p:ext>
            </p:extLst>
          </p:nvPr>
        </p:nvGraphicFramePr>
        <p:xfrm>
          <a:off x="1253895" y="669703"/>
          <a:ext cx="10524870" cy="54323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  <a:gridCol w="701658"/>
              </a:tblGrid>
              <a:tr h="874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1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1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1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1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1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25" name="AutoShape 1"/>
          <p:cNvCxnSpPr>
            <a:cxnSpLocks noChangeShapeType="1"/>
          </p:cNvCxnSpPr>
          <p:nvPr/>
        </p:nvCxnSpPr>
        <p:spPr bwMode="auto">
          <a:xfrm flipV="1">
            <a:off x="1232258" y="90152"/>
            <a:ext cx="7323" cy="5988678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232258" y="6078829"/>
            <a:ext cx="10783731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96339" y="5718220"/>
            <a:ext cx="42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3382" y="479489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825" y="1035308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885" y="2003865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4945" y="2927195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946" y="3874029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1229" y="593467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47497" y="5917797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2441" y="592548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37385" y="592548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6399" y="5939864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48773" y="593467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57787" y="5938361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588472" y="3271235"/>
            <a:ext cx="141849" cy="180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41" y="1496973"/>
            <a:ext cx="152413" cy="188992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3960993" y="4155390"/>
            <a:ext cx="141849" cy="180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373" y="5070192"/>
            <a:ext cx="152413" cy="18899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16636" y="2419363"/>
            <a:ext cx="620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65481" y="3455229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05493" y="670302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16373" y="4224618"/>
            <a:ext cx="9108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45</Words>
  <Application>Microsoft Office PowerPoint</Application>
  <PresentationFormat>Широкоэкранный</PresentationFormat>
  <Paragraphs>111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10</cp:revision>
  <dcterms:created xsi:type="dcterms:W3CDTF">2017-05-09T15:33:16Z</dcterms:created>
  <dcterms:modified xsi:type="dcterms:W3CDTF">2017-05-11T19:00:28Z</dcterms:modified>
</cp:coreProperties>
</file>