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8" r:id="rId3"/>
    <p:sldId id="286" r:id="rId4"/>
    <p:sldId id="263" r:id="rId5"/>
    <p:sldId id="266" r:id="rId6"/>
    <p:sldId id="272" r:id="rId7"/>
    <p:sldId id="273" r:id="rId8"/>
    <p:sldId id="289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6595" autoAdjust="0"/>
  </p:normalViewPr>
  <p:slideViewPr>
    <p:cSldViewPr>
      <p:cViewPr varScale="1">
        <p:scale>
          <a:sx n="71" d="100"/>
          <a:sy n="71" d="100"/>
        </p:scale>
        <p:origin x="-135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3012CC-AC08-45B9-B056-4671BC45E5F2}" type="datetimeFigureOut">
              <a:rPr lang="ru-RU" smtClean="0"/>
              <a:pPr/>
              <a:t>22.08.2017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84887C-A831-4627-BD46-28C2BB172A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50537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84887C-A831-4627-BD46-28C2BB172AD7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22.08.2017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22.08.2017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22.08.2017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50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188640"/>
            <a:ext cx="7776864" cy="175432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Патриотическое воспитание в ДОУ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83968" y="6165304"/>
            <a:ext cx="4248472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МБДОУ «Колокольчик»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Картинка 1 из 47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072" b="3279"/>
          <a:stretch>
            <a:fillRect/>
          </a:stretch>
        </p:blipFill>
        <p:spPr bwMode="auto">
          <a:xfrm>
            <a:off x="395536" y="2276872"/>
            <a:ext cx="7704856" cy="4134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35896" y="764704"/>
            <a:ext cx="5184576" cy="95410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Уголок России </a:t>
            </a:r>
          </a:p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«С чего начинается Родина»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C:\Users\1\Desktop\презентация к 9 мая\Уголок России,2014\DSC0168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2708920"/>
            <a:ext cx="5208579" cy="39064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IMG_4105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88641"/>
            <a:ext cx="3115379" cy="43204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Desktop\презентация к 9 мая\Уголок России,2014\DSC0168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068960"/>
            <a:ext cx="4668010" cy="35010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7" name="Picture 3" descr="C:\Users\1\Desktop\презентация к 9 мая\Уголок России,2014\DSC01683.JPG"/>
          <p:cNvPicPr>
            <a:picLocks noChangeAspect="1" noChangeArrowheads="1"/>
          </p:cNvPicPr>
          <p:nvPr/>
        </p:nvPicPr>
        <p:blipFill>
          <a:blip r:embed="rId3" cstate="print"/>
          <a:srcRect l="18293" r="28659"/>
          <a:stretch>
            <a:fillRect/>
          </a:stretch>
        </p:blipFill>
        <p:spPr bwMode="auto">
          <a:xfrm>
            <a:off x="5357063" y="332656"/>
            <a:ext cx="3463409" cy="48965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4320480" cy="1152128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Выставка книг </a:t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 России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C:\Users\1\Desktop\презентация к 9 мая\Уголок России,2014\DSC01679.JPG"/>
          <p:cNvPicPr>
            <a:picLocks noChangeAspect="1" noChangeArrowheads="1"/>
          </p:cNvPicPr>
          <p:nvPr/>
        </p:nvPicPr>
        <p:blipFill>
          <a:blip r:embed="rId3" cstate="print"/>
          <a:srcRect l="26068" r="19051" b="6703"/>
          <a:stretch>
            <a:fillRect/>
          </a:stretch>
        </p:blipFill>
        <p:spPr bwMode="auto">
          <a:xfrm>
            <a:off x="4860032" y="404664"/>
            <a:ext cx="3600400" cy="45905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 descr="C:\Users\1\Desktop\презентация к 9 мая\Уголок России,2014\DSC01685.JPG"/>
          <p:cNvPicPr>
            <a:picLocks noChangeAspect="1" noChangeArrowheads="1"/>
          </p:cNvPicPr>
          <p:nvPr/>
        </p:nvPicPr>
        <p:blipFill>
          <a:blip r:embed="rId4" cstate="print"/>
          <a:srcRect l="31250" r="18750"/>
          <a:stretch>
            <a:fillRect/>
          </a:stretch>
        </p:blipFill>
        <p:spPr bwMode="auto">
          <a:xfrm>
            <a:off x="971600" y="1772816"/>
            <a:ext cx="3168352" cy="47525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248" cy="70609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Выставка рисунков «Наша Победа»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1\Desktop\презентация к 9 мая\DSC01659.JPG"/>
          <p:cNvPicPr>
            <a:picLocks noChangeAspect="1" noChangeArrowheads="1"/>
          </p:cNvPicPr>
          <p:nvPr/>
        </p:nvPicPr>
        <p:blipFill>
          <a:blip r:embed="rId2" cstate="print"/>
          <a:srcRect r="3438" b="6250"/>
          <a:stretch>
            <a:fillRect/>
          </a:stretch>
        </p:blipFill>
        <p:spPr bwMode="auto">
          <a:xfrm>
            <a:off x="755576" y="1124744"/>
            <a:ext cx="7416824" cy="5400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3456384" cy="1930226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Изготовление флажков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420888"/>
            <a:ext cx="2469489" cy="3281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3384376" cy="1714202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Проект «Праздничный салют»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9512" y="2492896"/>
            <a:ext cx="3600400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Занятие по рисованию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08103" y="4005065"/>
            <a:ext cx="3635897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Занятие по аппликации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3810" y="404664"/>
            <a:ext cx="2444482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399" y="3501007"/>
            <a:ext cx="3497529" cy="2621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836712"/>
            <a:ext cx="3466728" cy="1143000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Рисование </a:t>
            </a:r>
            <a:b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«Наши воины»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C:\Users\1\Desktop\презентация к 9 мая\К 9 мая\DSC0206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9" y="2924944"/>
            <a:ext cx="4896544" cy="36724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43" name="Picture 3" descr="C:\Users\1\Desktop\презентация к 9 мая\К 9 мая\DSC02065.JPG"/>
          <p:cNvPicPr>
            <a:picLocks noChangeAspect="1" noChangeArrowheads="1"/>
          </p:cNvPicPr>
          <p:nvPr/>
        </p:nvPicPr>
        <p:blipFill>
          <a:blip r:embed="rId3" cstate="print"/>
          <a:srcRect l="3846" t="5769" r="2404" b="5769"/>
          <a:stretch>
            <a:fillRect/>
          </a:stretch>
        </p:blipFill>
        <p:spPr bwMode="auto">
          <a:xfrm>
            <a:off x="4067944" y="404664"/>
            <a:ext cx="4680520" cy="33123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542</TotalTime>
  <Words>39</Words>
  <Application>Microsoft Office PowerPoint</Application>
  <PresentationFormat>Экран (4:3)</PresentationFormat>
  <Paragraphs>12</Paragraphs>
  <Slides>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Презентация PowerPoint</vt:lpstr>
      <vt:lpstr>Выставка книг  о России</vt:lpstr>
      <vt:lpstr>Выставка рисунков «Наша Победа»</vt:lpstr>
      <vt:lpstr>Изготовление флажков</vt:lpstr>
      <vt:lpstr>Проект «Праздничный салют»</vt:lpstr>
      <vt:lpstr>Рисование  «Наши воины»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user</cp:lastModifiedBy>
  <cp:revision>64</cp:revision>
  <dcterms:created xsi:type="dcterms:W3CDTF">2015-05-14T07:01:51Z</dcterms:created>
  <dcterms:modified xsi:type="dcterms:W3CDTF">2017-08-22T07:19:19Z</dcterms:modified>
</cp:coreProperties>
</file>