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75" r:id="rId5"/>
    <p:sldId id="269" r:id="rId6"/>
    <p:sldId id="261" r:id="rId7"/>
    <p:sldId id="274" r:id="rId8"/>
    <p:sldId id="262" r:id="rId9"/>
    <p:sldId id="278" r:id="rId10"/>
    <p:sldId id="280" r:id="rId11"/>
    <p:sldId id="279" r:id="rId12"/>
    <p:sldId id="263" r:id="rId13"/>
    <p:sldId id="266" r:id="rId14"/>
    <p:sldId id="267" r:id="rId15"/>
    <p:sldId id="28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5637-F407-43D1-A559-647669D6B73E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BA4E7-A74D-4937-BA61-DD8E1A9D3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9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BA4E7-A74D-4937-BA61-DD8E1A9D34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3EC25C-5CCF-4B3E-B56D-42AAF44153B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C28E5D-AF37-4E3D-BB2D-AA3999DE2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«Поклонимся великим тем годам»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Георгиевская лента c кодом для вста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8134973" cy="17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106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94207" cy="29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0" y="162880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«Пусть не будет войны никогда…»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94116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«Как рассказать детям о войне»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626968" cy="25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851357" cy="22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4618856" cy="19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9552" y="33569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«Борисоглебцы на защите Родины»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55892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«Техника военных лет»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98072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«Пока память жива»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546848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«Книга Памяти»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429000"/>
            <a:ext cx="47097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753142" cy="39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30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Экскурсия к памятнику «неизвестного солдата»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1556" t="32365" r="18341"/>
          <a:stretch/>
        </p:blipFill>
        <p:spPr bwMode="auto">
          <a:xfrm>
            <a:off x="1547664" y="1628800"/>
            <a:ext cx="6408712" cy="44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60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Эколого – патриотическая акция «Аллея Победы»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0826"/>
          <a:stretch/>
        </p:blipFill>
        <p:spPr bwMode="auto">
          <a:xfrm>
            <a:off x="1331640" y="1268760"/>
            <a:ext cx="15655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28524" r="34017"/>
          <a:stretch/>
        </p:blipFill>
        <p:spPr bwMode="auto">
          <a:xfrm flipH="1">
            <a:off x="4572000" y="1817681"/>
            <a:ext cx="2676746" cy="375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Рефлексия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Катя, 6 лет   «Мне понравился праздник с мамами, когда мы пели песни…»</a:t>
            </a:r>
          </a:p>
          <a:p>
            <a:pPr>
              <a:buNone/>
            </a:pPr>
            <a:r>
              <a:rPr lang="ru-RU" dirty="0" smtClean="0"/>
              <a:t>Костя, 5 лет   «А мне понравилось, как мы зимой на санках везли раненого…»</a:t>
            </a:r>
          </a:p>
          <a:p>
            <a:pPr>
              <a:buNone/>
            </a:pPr>
            <a:r>
              <a:rPr lang="ru-RU" dirty="0" smtClean="0"/>
              <a:t>Алеша, 5 лет   «Мы вместе с братом принесли маленькое дерево, а я потом завязал на нем ленточку…»</a:t>
            </a:r>
          </a:p>
          <a:p>
            <a:pPr>
              <a:buNone/>
            </a:pPr>
            <a:r>
              <a:rPr lang="ru-RU" dirty="0" smtClean="0"/>
              <a:t>Алиса, 6 лет  «Мне понравилось делать цветы, которые мы положили у памятника солдату..»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11266" name="Picture 2" descr="Аллея славы города Магнитогор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73111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Цель</a:t>
            </a:r>
            <a:r>
              <a:rPr lang="ru-RU" sz="3600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Войне (воспитание патриотических чувств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детей дошкольного возраста)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5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Вернисаж  детского  творчества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P5122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51" y="1524000"/>
            <a:ext cx="4111206" cy="2337048"/>
          </a:xfrm>
          <a:prstGeom prst="rect">
            <a:avLst/>
          </a:prstGeom>
          <a:noFill/>
        </p:spPr>
      </p:pic>
      <p:pic>
        <p:nvPicPr>
          <p:cNvPr id="1027" name="Picture 3" descr="C:\Users\1\Desktop\P5122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32447" cy="4752528"/>
          </a:xfrm>
          <a:prstGeom prst="rect">
            <a:avLst/>
          </a:prstGeom>
          <a:noFill/>
        </p:spPr>
      </p:pic>
      <p:pic>
        <p:nvPicPr>
          <p:cNvPr id="1028" name="Picture 4" descr="C:\Users\1\Desktop\P4162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17646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97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176464" cy="30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873" y="476673"/>
            <a:ext cx="435542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3707904" cy="187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3578000" cy="305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P5122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378919" cy="2960951"/>
          </a:xfrm>
          <a:prstGeom prst="rect">
            <a:avLst/>
          </a:prstGeom>
          <a:noFill/>
        </p:spPr>
      </p:pic>
      <p:pic>
        <p:nvPicPr>
          <p:cNvPr id="2051" name="Picture 3" descr="C:\Users\1\Desktop\P512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5040559" cy="3028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141277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«Мы за мир!»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36510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«Помощники при сражениях»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Военно – патриотическая игра «</a:t>
            </a:r>
            <a:r>
              <a:rPr lang="ru-RU" dirty="0" err="1" smtClean="0">
                <a:solidFill>
                  <a:srgbClr val="C00000"/>
                </a:solidFill>
              </a:rPr>
              <a:t>Зарничка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9648" t="17863" r="23546"/>
          <a:stretch/>
        </p:blipFill>
        <p:spPr bwMode="auto">
          <a:xfrm>
            <a:off x="683568" y="1988840"/>
            <a:ext cx="2808312" cy="3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851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Физкультурные досуги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«Спортивным рекордам Ваши славные имена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Музыкально – литературный салон «Песни с которыми мы победили»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Экскурсия в детскую районную библиотеку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596117" cy="26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3158766" cy="433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5244323" cy="21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5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Информация для родителей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55263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56176" y="328498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«Летопись военных лет»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618</TotalTime>
  <Words>183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«Поклонимся великим тем годам»</vt:lpstr>
      <vt:lpstr>Презентация PowerPoint</vt:lpstr>
      <vt:lpstr>Вернисаж  детского  творчества</vt:lpstr>
      <vt:lpstr>Презентация PowerPoint</vt:lpstr>
      <vt:lpstr>Презентация PowerPoint</vt:lpstr>
      <vt:lpstr>Военно – патриотическая игра «Зарничка»</vt:lpstr>
      <vt:lpstr>Физкультурные досуги  «Спортивным рекордам Ваши славные имена»  Музыкально – литературный салон «Песни с которыми мы победили»</vt:lpstr>
      <vt:lpstr>Экскурсия в детскую районную библиотеку</vt:lpstr>
      <vt:lpstr>Информация для родителей </vt:lpstr>
      <vt:lpstr>Презентация PowerPoint</vt:lpstr>
      <vt:lpstr>Презентация PowerPoint</vt:lpstr>
      <vt:lpstr>«Книга Памяти»</vt:lpstr>
      <vt:lpstr>Экскурсия к памятнику «неизвестного солдата»</vt:lpstr>
      <vt:lpstr>Эколого – патриотическая акция «Аллея Победы»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«Поклонимся великим тем годам»</dc:title>
  <dc:creator>ПК</dc:creator>
  <cp:lastModifiedBy>user</cp:lastModifiedBy>
  <cp:revision>63</cp:revision>
  <dcterms:created xsi:type="dcterms:W3CDTF">2015-05-13T11:33:05Z</dcterms:created>
  <dcterms:modified xsi:type="dcterms:W3CDTF">2017-08-22T08:02:49Z</dcterms:modified>
</cp:coreProperties>
</file>