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8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0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6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9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5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2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3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3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568C-8D3B-4892-9A10-1FCE0B9610FB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144B-3A8E-407F-969F-EA7B3F3CE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54868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Моу Ивановская СОШ Дошкольная группа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309" y="5564527"/>
            <a:ext cx="6400800" cy="1276134"/>
          </a:xfrm>
        </p:spPr>
        <p:txBody>
          <a:bodyPr>
            <a:normAutofit fontScale="92500" lnSpcReduction="10000"/>
          </a:bodyPr>
          <a:lstStyle/>
          <a:p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«Памяти павших будем достойны…»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скан фото\DSC_1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83568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548680"/>
            <a:ext cx="3008313" cy="4641379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– внуки лет послевоенных,</a:t>
            </a:r>
          </a:p>
          <a:p>
            <a:r>
              <a:rPr lang="ru-RU" sz="2000" dirty="0" smtClean="0"/>
              <a:t>А что мы знаем о войне?</a:t>
            </a:r>
          </a:p>
          <a:p>
            <a:r>
              <a:rPr lang="ru-RU" sz="2000" dirty="0" smtClean="0"/>
              <a:t>В своих вопросах откровенных</a:t>
            </a:r>
          </a:p>
          <a:p>
            <a:r>
              <a:rPr lang="ru-RU" sz="2000" dirty="0" smtClean="0"/>
              <a:t>Мы узнаваемы вполне.</a:t>
            </a:r>
          </a:p>
          <a:p>
            <a:r>
              <a:rPr lang="ru-RU" sz="2000" dirty="0" smtClean="0"/>
              <a:t>И мне наследнику Победы,</a:t>
            </a:r>
          </a:p>
          <a:p>
            <a:r>
              <a:rPr lang="ru-RU" sz="2000" dirty="0" smtClean="0"/>
              <a:t>Сегодня не заснуть опять.</a:t>
            </a:r>
          </a:p>
          <a:p>
            <a:r>
              <a:rPr lang="ru-RU" sz="2000" dirty="0" smtClean="0"/>
              <a:t>Спешу по фронтовому следу</a:t>
            </a:r>
          </a:p>
          <a:p>
            <a:r>
              <a:rPr lang="ru-RU" sz="2000" dirty="0" smtClean="0"/>
              <a:t>В те годы тех людей понять…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В Широков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00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 «Боевой славы»</a:t>
            </a:r>
            <a:endParaRPr lang="ru-RU" dirty="0"/>
          </a:p>
        </p:txBody>
      </p:sp>
      <p:pic>
        <p:nvPicPr>
          <p:cNvPr id="6146" name="Picture 2" descr="C:\Users\Пользователь\Desktop\скан фото\DSC_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28801"/>
            <a:ext cx="9120188" cy="56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76664"/>
            <a:ext cx="8229600" cy="88133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Посещение пришкольного музея-блиндажа</a:t>
            </a:r>
            <a:endParaRPr lang="ru-RU" sz="2800" i="1" dirty="0"/>
          </a:p>
        </p:txBody>
      </p:sp>
      <p:pic>
        <p:nvPicPr>
          <p:cNvPr id="12290" name="Picture 2" descr="C:\Users\Пользователь\Desktop\по подпись\DSC_1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1"/>
          <a:stretch/>
        </p:blipFill>
        <p:spPr bwMode="auto">
          <a:xfrm>
            <a:off x="2051720" y="104056"/>
            <a:ext cx="547254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рисуем прадедов</a:t>
            </a:r>
            <a:endParaRPr lang="ru-RU" sz="2800" dirty="0"/>
          </a:p>
        </p:txBody>
      </p:sp>
      <p:pic>
        <p:nvPicPr>
          <p:cNvPr id="15362" name="Picture 2" descr="C:\Users\Пользователь\Desktop\скан фото\DSC_1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1"/>
            <a:ext cx="9120188" cy="59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7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Прадедушка Насти-Николай Алексеевич (1914-1944)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1" y="1844823"/>
            <a:ext cx="2088233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9671" y="3068960"/>
            <a:ext cx="1800201" cy="223224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988839"/>
            <a:ext cx="3394721" cy="1860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5" y="2420888"/>
            <a:ext cx="2520280" cy="2520280"/>
          </a:xfrm>
        </p:spPr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скан фото\DSC_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9433"/>
            <a:ext cx="3898125" cy="56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Пользователь\Desktop\скан фото\DSC_1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6" y="1109409"/>
            <a:ext cx="3753753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Прадедушка Никиты-Николай Петрович ,вернулся с войны живой.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331640" y="2174874"/>
            <a:ext cx="1924178" cy="174005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1913" y="3429000"/>
            <a:ext cx="2417959" cy="294317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3" y="1759527"/>
            <a:ext cx="2929315" cy="37332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6137" y="2708920"/>
            <a:ext cx="2376264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Пользователь\Desktop\скан фото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8242"/>
            <a:ext cx="3578009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Пользователь\Desktop\скан фото\DSC_1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96963"/>
            <a:ext cx="3705625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Моу Ивановская СОШ Дошкольная группа</vt:lpstr>
      <vt:lpstr>Презентация PowerPoint</vt:lpstr>
      <vt:lpstr>Уголок  «Боевой славы»</vt:lpstr>
      <vt:lpstr>Посещение пришкольного музея-блиндажа</vt:lpstr>
      <vt:lpstr>Мы рисуем прадедов</vt:lpstr>
      <vt:lpstr>Прадедушка Насти-Николай Алексеевич (1914-1944)</vt:lpstr>
      <vt:lpstr>Прадедушка Никиты-Николай Петрович ,вернулся с войны живой.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Ивановска</dc:title>
  <dc:creator>Пользователь</dc:creator>
  <cp:lastModifiedBy>user</cp:lastModifiedBy>
  <cp:revision>33</cp:revision>
  <dcterms:created xsi:type="dcterms:W3CDTF">2015-05-14T12:08:25Z</dcterms:created>
  <dcterms:modified xsi:type="dcterms:W3CDTF">2017-08-22T07:42:37Z</dcterms:modified>
</cp:coreProperties>
</file>