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7" d="100"/>
          <a:sy n="197" d="100"/>
        </p:scale>
        <p:origin x="-17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A735-F8A3-4950-83AE-72C5E986BAA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E9B-9908-48F0-BA97-D8B5A4347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4625-07F2-4AC7-977D-1527D27A4D9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A1CD-2BDC-442F-B733-5EF55E159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3366-9117-427B-A9C4-A8E00D84DD5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8A46-CD7F-47EC-9126-A4A7104AC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2E58-9D9F-48E6-99F4-C1D96868935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2F4D-73C7-4C62-9C7F-B71159114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86FA-DD54-4B43-99E6-DB30C99010A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8508-6708-41FA-A914-BC5151D80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F483-70A4-43F0-B88F-CA2B96BC0AB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41F7-DBAD-45F1-A26B-9FDEED1B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A855-6FF7-44B7-8233-4570BF92802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888E-847E-4ACD-86AB-6CF731F7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2C92-ADBE-4501-9A92-3F156527CD64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B548-05B1-4C02-AD8E-0BA5E8477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84D1-DD4A-47BC-B5DD-A8EE79FAB33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359E-3C4A-488F-9E12-69B11A482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A211-AF12-44A4-8695-4487469F12F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E7FE-1038-464D-B6E7-C7EE4165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E655-6D9E-4C4E-8530-61AD53FBAA9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B41-FE42-4062-8253-BCE84ACE6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B4FD4-15BE-48F3-9B56-3456E9F73F2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AE0D3-B92E-42E2-8DC0-B13283E02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-19050"/>
            <a:ext cx="7864475" cy="7169150"/>
          </a:xfrm>
          <a:prstGeom prst="rect">
            <a:avLst/>
          </a:prstGeom>
          <a:noFill/>
        </p:spPr>
      </p:pic>
      <p:pic>
        <p:nvPicPr>
          <p:cNvPr id="13314" name="Picture 2" descr="C:\Users\1\Desktop\фото\IMG_0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25538"/>
            <a:ext cx="59531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1\Desktop\Новая папка\DSC_0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8913"/>
            <a:ext cx="33607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1\Desktop\Новая папка\DSC_0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851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8" y="755650"/>
            <a:ext cx="4913312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1\Desktop\Новая папка\IMG_1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3773488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2266950"/>
            <a:ext cx="3182938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1\Desktop\2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276475"/>
            <a:ext cx="40814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1\Desktop\IMG_1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2481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4400550"/>
            <a:ext cx="3632200" cy="1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Новая папка\DSC_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5545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Users\1\Desktop\Новая папка\DSC_0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8768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4352925"/>
            <a:ext cx="2754313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1\Desktop\IMG_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924175"/>
            <a:ext cx="44180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D:\ФОТО\фото 2014\Масленица 2014\DSC_0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817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835025"/>
            <a:ext cx="4041775" cy="56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ФОТО\фото 2014\встреча птиц\DSC_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644900"/>
            <a:ext cx="5111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D:\ФОТО\фото 2014\встреча птиц\DSC_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9055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3919538"/>
            <a:ext cx="2968625" cy="234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ФОТО\фото 2014\встреча птиц\DSC_0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33115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D:\ФОТО\фото 2014\встреча птиц\DSC_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360045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ФОТО\фото 2014\встреча птиц\DSC_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711575"/>
            <a:ext cx="48244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D:\ФОТО\фото 2014\встреча птиц\DSC_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52212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" y="5151438"/>
            <a:ext cx="3176588" cy="925512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4225" y="396875"/>
            <a:ext cx="2889250" cy="149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1\Desktop\Новая папка\IMG_2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1851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255588"/>
            <a:ext cx="8216900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1\Desktop\фото\SAM_0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49788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542925"/>
            <a:ext cx="8223250" cy="56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1\Desktop\фото\SAM_0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7704138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82563"/>
            <a:ext cx="8223250" cy="56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ФОТО\фото 2014\Масленица 2014\DSC_0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9550"/>
            <a:ext cx="5400675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1590675"/>
            <a:ext cx="2474912" cy="317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ФОТО\фото 2014\ВСЕ\IMG_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852738"/>
            <a:ext cx="47021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ФОТО\фото 2014\Масленица 2014\DSC_0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39608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895350"/>
            <a:ext cx="7499350" cy="164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ФОТО\фото 2014\Масленица 2014\DSC_0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7488"/>
            <a:ext cx="4632325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809750"/>
            <a:ext cx="3035300" cy="218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1\Desktop\фото\IMG_0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887787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1\Desktop\фото\IMG_0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5250"/>
            <a:ext cx="45370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536575"/>
            <a:ext cx="4219575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1\Desktop\фото\IMG_0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48025"/>
            <a:ext cx="49466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ФОТО\фото 2014\ВСЕ\SAM_0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9688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3754438"/>
            <a:ext cx="2597150" cy="218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ФОТО\фото 2014\ВСЕ\IMG_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141663"/>
            <a:ext cx="467995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D:\ФОТО\фото 2014\ВСЕ\IMG_0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775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615950"/>
            <a:ext cx="4260850" cy="560388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3968750"/>
            <a:ext cx="3486150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Seva</cp:lastModifiedBy>
  <cp:revision>17</cp:revision>
  <dcterms:created xsi:type="dcterms:W3CDTF">2014-05-14T07:36:55Z</dcterms:created>
  <dcterms:modified xsi:type="dcterms:W3CDTF">2015-04-11T20:59:53Z</dcterms:modified>
</cp:coreProperties>
</file>