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8" r:id="rId4"/>
    <p:sldId id="261" r:id="rId5"/>
    <p:sldId id="262" r:id="rId6"/>
    <p:sldId id="264" r:id="rId7"/>
    <p:sldId id="263" r:id="rId8"/>
    <p:sldId id="265" r:id="rId9"/>
    <p:sldId id="268" r:id="rId10"/>
    <p:sldId id="267" r:id="rId11"/>
    <p:sldId id="271" r:id="rId12"/>
    <p:sldId id="269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B00"/>
    <a:srgbClr val="EFD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A5EB07-1A36-4517-BB07-36511BC4640D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84F3AF-C9EC-405F-8C74-BCFCB5ED2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30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EA3E5F-6EF9-4C86-ABB7-D64C112A55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18D4-E220-4C05-89EB-37657205E88F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5F8D-8FAB-4871-A9B9-E0AD632D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430D-9C45-456F-BCFB-B2A47832B0A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167C-A244-4352-95E2-02B02D0DA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CA61-5FEC-482A-8037-E03DA956F626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892A-1F5A-4E92-B46D-A5396F936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13E4-55E0-4D2D-918D-64C2E1D8EC5A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DE3C5-8025-487D-B38E-4718131F8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3A60-7BC8-4C16-A636-1AB01246DE41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DC38-CD84-4730-9FFC-8893287F2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7F95-5F54-46FE-8B15-B6BDAB6AA635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2DC7-7F82-44A5-9D37-853A4B2F4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3F93-5E4B-405C-9B7D-8AEA78CE6C45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A93B-136B-439A-907E-9B069095B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4DFE-F95E-4F51-BDAC-D7EC3ADA41B4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2522-0E10-4A31-A5C4-1911AAD46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2AC7-A309-412E-8E89-7E7FC92356E6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B03D-3DC0-4B9D-B018-812F5BD23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43-E29B-451C-A5F2-ECF329F44A81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D6BB-F5FD-4BD6-8422-9A2153203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5A1E7-E982-4F23-9835-465C7052ACFF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DDF7-AD5D-4396-B24C-106208EA9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D38030-C287-41AF-955D-EFF997275CA3}" type="datetimeFigureOut">
              <a:rPr lang="ru-RU"/>
              <a:pPr>
                <a:defRPr/>
              </a:pPr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4F850-B8C4-40AB-BA8C-113EAF3C2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11330" r="6479" b="12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371600" y="5157788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Династия Романовых </a:t>
            </a:r>
            <a:b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свете Христовой истины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88913"/>
            <a:ext cx="7775575" cy="5762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rgbClr val="EFD95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400-летию династии Романовых в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3"/>
          <p:cNvSpPr>
            <a:spLocks noChangeArrowheads="1"/>
          </p:cNvSpPr>
          <p:nvPr/>
        </p:nvSpPr>
        <p:spPr bwMode="auto">
          <a:xfrm>
            <a:off x="-130175" y="476250"/>
            <a:ext cx="3924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5400">
                <a:latin typeface="Calibri" pitchFamily="34" charset="0"/>
              </a:rPr>
              <a:t>Елизавета Петровна</a:t>
            </a:r>
          </a:p>
          <a:p>
            <a:pPr algn="ctr"/>
            <a:r>
              <a:rPr lang="ru-RU" sz="5400">
                <a:latin typeface="Calibri" pitchFamily="34" charset="0"/>
              </a:rPr>
              <a:t>Романова</a:t>
            </a:r>
          </a:p>
        </p:txBody>
      </p:sp>
      <p:sp>
        <p:nvSpPr>
          <p:cNvPr id="25602" name="Объект 5"/>
          <p:cNvSpPr>
            <a:spLocks noGrp="1"/>
          </p:cNvSpPr>
          <p:nvPr>
            <p:ph idx="1"/>
          </p:nvPr>
        </p:nvSpPr>
        <p:spPr>
          <a:xfrm>
            <a:off x="638969" y="3991593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17</a:t>
            </a:r>
            <a:r>
              <a:rPr lang="ru-RU" dirty="0" smtClean="0"/>
              <a:t>41 - </a:t>
            </a:r>
            <a:r>
              <a:rPr lang="en-US" dirty="0" smtClean="0"/>
              <a:t>17</a:t>
            </a:r>
            <a:r>
              <a:rPr lang="ru-RU" dirty="0" smtClean="0"/>
              <a:t>61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0" y="188913"/>
            <a:ext cx="49815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0" y="476250"/>
            <a:ext cx="39243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 dirty="0">
              <a:latin typeface="Calibri" pitchFamily="34" charset="0"/>
            </a:endParaRPr>
          </a:p>
          <a:p>
            <a:pPr algn="ctr"/>
            <a:r>
              <a:rPr lang="ru-RU" sz="5400" dirty="0"/>
              <a:t>Пётр </a:t>
            </a:r>
            <a:r>
              <a:rPr lang="en-US" sz="5400" dirty="0"/>
              <a:t>III</a:t>
            </a:r>
            <a:endParaRPr lang="ru-RU" sz="5400" dirty="0"/>
          </a:p>
          <a:p>
            <a:pPr algn="ctr"/>
            <a:r>
              <a:rPr lang="ru-RU" sz="5400" dirty="0" smtClean="0"/>
              <a:t>Фёдорович</a:t>
            </a:r>
            <a:endParaRPr lang="ru-RU" sz="5400" dirty="0"/>
          </a:p>
        </p:txBody>
      </p:sp>
      <p:sp>
        <p:nvSpPr>
          <p:cNvPr id="28675" name="Объект 5"/>
          <p:cNvSpPr>
            <a:spLocks noGrp="1"/>
          </p:cNvSpPr>
          <p:nvPr>
            <p:ph idx="4294967295"/>
          </p:nvPr>
        </p:nvSpPr>
        <p:spPr>
          <a:xfrm>
            <a:off x="769144" y="3717032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17</a:t>
            </a:r>
            <a:r>
              <a:rPr lang="ru-RU" dirty="0" smtClean="0"/>
              <a:t>41 - </a:t>
            </a:r>
            <a:r>
              <a:rPr lang="en-US" dirty="0" smtClean="0"/>
              <a:t>17</a:t>
            </a:r>
            <a:r>
              <a:rPr lang="ru-RU" dirty="0" smtClean="0"/>
              <a:t>61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88913"/>
            <a:ext cx="4651375" cy="653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3"/>
          <p:cNvSpPr>
            <a:spLocks noChangeArrowheads="1"/>
          </p:cNvSpPr>
          <p:nvPr/>
        </p:nvSpPr>
        <p:spPr bwMode="auto">
          <a:xfrm>
            <a:off x="-130175" y="476250"/>
            <a:ext cx="3924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4800">
                <a:latin typeface="Calibri" pitchFamily="34" charset="0"/>
              </a:rPr>
              <a:t>Екатерина </a:t>
            </a:r>
            <a:r>
              <a:rPr lang="en-US" sz="4800">
                <a:latin typeface="Calibri" pitchFamily="34" charset="0"/>
              </a:rPr>
              <a:t>II</a:t>
            </a:r>
            <a:endParaRPr lang="ru-RU" sz="4800"/>
          </a:p>
          <a:p>
            <a:pPr algn="ctr"/>
            <a:r>
              <a:rPr lang="ru-RU" sz="4400"/>
              <a:t>Алексеевна</a:t>
            </a:r>
          </a:p>
          <a:p>
            <a:pPr algn="ctr"/>
            <a:endParaRPr lang="ru-RU" sz="4400"/>
          </a:p>
          <a:p>
            <a:pPr algn="ctr"/>
            <a:endParaRPr lang="ru-RU" sz="4800"/>
          </a:p>
        </p:txBody>
      </p:sp>
      <p:sp>
        <p:nvSpPr>
          <p:cNvPr id="26626" name="Объект 5"/>
          <p:cNvSpPr>
            <a:spLocks noGrp="1"/>
          </p:cNvSpPr>
          <p:nvPr>
            <p:ph idx="1"/>
          </p:nvPr>
        </p:nvSpPr>
        <p:spPr>
          <a:xfrm>
            <a:off x="467544" y="3167856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17</a:t>
            </a:r>
            <a:r>
              <a:rPr lang="ru-RU" dirty="0" smtClean="0"/>
              <a:t>41 - </a:t>
            </a:r>
            <a:r>
              <a:rPr lang="en-US" dirty="0" smtClean="0"/>
              <a:t>17</a:t>
            </a:r>
            <a:r>
              <a:rPr lang="ru-RU" dirty="0" smtClean="0"/>
              <a:t>61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88913"/>
            <a:ext cx="504825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-130175" y="476250"/>
            <a:ext cx="39243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 dirty="0">
              <a:latin typeface="Calibri" pitchFamily="34" charset="0"/>
            </a:endParaRPr>
          </a:p>
          <a:p>
            <a:pPr algn="ctr"/>
            <a:r>
              <a:rPr lang="ru-RU" sz="4800" dirty="0"/>
              <a:t>Павел </a:t>
            </a:r>
            <a:r>
              <a:rPr lang="en-US" sz="4800" dirty="0">
                <a:latin typeface="Calibri" pitchFamily="34" charset="0"/>
              </a:rPr>
              <a:t>I</a:t>
            </a:r>
            <a:endParaRPr lang="ru-RU" sz="4800" dirty="0"/>
          </a:p>
          <a:p>
            <a:pPr algn="ctr"/>
            <a:r>
              <a:rPr lang="ru-RU" sz="4800" dirty="0"/>
              <a:t>Петрович Романов</a:t>
            </a:r>
          </a:p>
        </p:txBody>
      </p:sp>
      <p:sp>
        <p:nvSpPr>
          <p:cNvPr id="30723" name="Объект 5"/>
          <p:cNvSpPr>
            <a:spLocks noGrp="1"/>
          </p:cNvSpPr>
          <p:nvPr>
            <p:ph idx="4294967295"/>
          </p:nvPr>
        </p:nvSpPr>
        <p:spPr>
          <a:xfrm>
            <a:off x="539552" y="3789040"/>
            <a:ext cx="2386012" cy="57943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latin typeface="Arial" charset="0"/>
              </a:rPr>
              <a:t>1796</a:t>
            </a:r>
            <a:r>
              <a:rPr lang="ru-RU" dirty="0" smtClean="0"/>
              <a:t> - </a:t>
            </a:r>
            <a:r>
              <a:rPr lang="ru-RU" dirty="0" smtClean="0">
                <a:latin typeface="Arial" charset="0"/>
              </a:rPr>
              <a:t>1801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88913"/>
            <a:ext cx="42862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79388" y="476250"/>
            <a:ext cx="39243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4800"/>
              <a:t>Александр </a:t>
            </a:r>
            <a:r>
              <a:rPr lang="en-US" sz="4800">
                <a:latin typeface="Calibri" pitchFamily="34" charset="0"/>
              </a:rPr>
              <a:t>I</a:t>
            </a:r>
            <a:endParaRPr lang="ru-RU" sz="4800"/>
          </a:p>
          <a:p>
            <a:pPr algn="ctr"/>
            <a:r>
              <a:rPr lang="ru-RU" sz="4800"/>
              <a:t>Павлович</a:t>
            </a:r>
          </a:p>
          <a:p>
            <a:pPr algn="ctr"/>
            <a:r>
              <a:rPr lang="ru-RU" sz="4800"/>
              <a:t>Романов</a:t>
            </a:r>
          </a:p>
        </p:txBody>
      </p:sp>
      <p:sp>
        <p:nvSpPr>
          <p:cNvPr id="31747" name="Объект 5"/>
          <p:cNvSpPr>
            <a:spLocks noGrp="1"/>
          </p:cNvSpPr>
          <p:nvPr>
            <p:ph idx="4294967295"/>
          </p:nvPr>
        </p:nvSpPr>
        <p:spPr>
          <a:xfrm>
            <a:off x="755576" y="3861048"/>
            <a:ext cx="2386012" cy="57943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latin typeface="Arial" charset="0"/>
              </a:rPr>
              <a:t>1801</a:t>
            </a:r>
            <a:r>
              <a:rPr lang="ru-RU" dirty="0" smtClean="0"/>
              <a:t> - </a:t>
            </a:r>
            <a:r>
              <a:rPr lang="ru-RU" dirty="0" smtClean="0">
                <a:latin typeface="Arial" charset="0"/>
              </a:rPr>
              <a:t>1825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 l="14719" t="13950" r="11653" b="10461"/>
          <a:stretch>
            <a:fillRect/>
          </a:stretch>
        </p:blipFill>
        <p:spPr bwMode="auto">
          <a:xfrm>
            <a:off x="4437063" y="188913"/>
            <a:ext cx="45370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79388" y="476250"/>
            <a:ext cx="39243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4800"/>
              <a:t>Николай </a:t>
            </a:r>
            <a:r>
              <a:rPr lang="en-US" sz="4800">
                <a:latin typeface="Calibri" pitchFamily="34" charset="0"/>
              </a:rPr>
              <a:t>I</a:t>
            </a:r>
            <a:endParaRPr lang="ru-RU" sz="4800"/>
          </a:p>
          <a:p>
            <a:pPr algn="ctr"/>
            <a:r>
              <a:rPr lang="ru-RU" sz="4800"/>
              <a:t>Павлович</a:t>
            </a:r>
          </a:p>
          <a:p>
            <a:pPr algn="ctr"/>
            <a:r>
              <a:rPr lang="ru-RU" sz="4800"/>
              <a:t>Романов</a:t>
            </a:r>
          </a:p>
        </p:txBody>
      </p:sp>
      <p:sp>
        <p:nvSpPr>
          <p:cNvPr id="32771" name="Объект 5"/>
          <p:cNvSpPr>
            <a:spLocks noGrp="1"/>
          </p:cNvSpPr>
          <p:nvPr>
            <p:ph idx="4294967295"/>
          </p:nvPr>
        </p:nvSpPr>
        <p:spPr>
          <a:xfrm>
            <a:off x="827584" y="4005064"/>
            <a:ext cx="2386012" cy="57943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dirty="0" smtClean="0">
                <a:latin typeface="Arial" charset="0"/>
              </a:rPr>
              <a:t>1825</a:t>
            </a:r>
            <a:r>
              <a:rPr lang="ru-RU" dirty="0" smtClean="0"/>
              <a:t> - </a:t>
            </a:r>
            <a:r>
              <a:rPr lang="ru-RU" dirty="0" smtClean="0">
                <a:latin typeface="Arial" charset="0"/>
              </a:rPr>
              <a:t>1855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475" y="115888"/>
            <a:ext cx="50895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0" y="549275"/>
            <a:ext cx="39243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4000"/>
              <a:t>Александр </a:t>
            </a:r>
            <a:r>
              <a:rPr lang="en-US" sz="4000"/>
              <a:t>II</a:t>
            </a:r>
            <a:endParaRPr lang="ru-RU" sz="4000"/>
          </a:p>
          <a:p>
            <a:pPr algn="ctr"/>
            <a:r>
              <a:rPr lang="ru-RU" sz="4000"/>
              <a:t>Николаевич</a:t>
            </a:r>
          </a:p>
          <a:p>
            <a:pPr algn="ctr"/>
            <a:r>
              <a:rPr lang="ru-RU" sz="4000"/>
              <a:t>Романов</a:t>
            </a:r>
          </a:p>
        </p:txBody>
      </p:sp>
      <p:sp>
        <p:nvSpPr>
          <p:cNvPr id="33795" name="Объект 5"/>
          <p:cNvSpPr>
            <a:spLocks noGrp="1"/>
          </p:cNvSpPr>
          <p:nvPr>
            <p:ph idx="4294967295"/>
          </p:nvPr>
        </p:nvSpPr>
        <p:spPr>
          <a:xfrm>
            <a:off x="900113" y="5176838"/>
            <a:ext cx="2386012" cy="57943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latin typeface="Arial" charset="0"/>
              </a:rPr>
              <a:t>1855</a:t>
            </a:r>
            <a:r>
              <a:rPr lang="ru-RU" smtClean="0"/>
              <a:t> - </a:t>
            </a:r>
            <a:r>
              <a:rPr lang="ru-RU" smtClean="0">
                <a:latin typeface="Arial" charset="0"/>
              </a:rPr>
              <a:t>1881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60350"/>
            <a:ext cx="53086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79388" y="476250"/>
            <a:ext cx="39243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4000"/>
              <a:t>Александр </a:t>
            </a:r>
            <a:r>
              <a:rPr lang="en-US" sz="4000"/>
              <a:t>III</a:t>
            </a:r>
            <a:endParaRPr lang="ru-RU" sz="4000"/>
          </a:p>
          <a:p>
            <a:pPr algn="ctr"/>
            <a:r>
              <a:rPr lang="ru-RU" sz="4000"/>
              <a:t>Александрович</a:t>
            </a:r>
          </a:p>
          <a:p>
            <a:pPr algn="ctr"/>
            <a:r>
              <a:rPr lang="ru-RU" sz="4000"/>
              <a:t>Романов</a:t>
            </a:r>
          </a:p>
        </p:txBody>
      </p:sp>
      <p:sp>
        <p:nvSpPr>
          <p:cNvPr id="34819" name="Объект 5"/>
          <p:cNvSpPr>
            <a:spLocks noGrp="1"/>
          </p:cNvSpPr>
          <p:nvPr>
            <p:ph idx="4294967295"/>
          </p:nvPr>
        </p:nvSpPr>
        <p:spPr>
          <a:xfrm>
            <a:off x="827584" y="3717032"/>
            <a:ext cx="2386012" cy="57943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>
                <a:latin typeface="Arial" charset="0"/>
              </a:rPr>
              <a:t>1881</a:t>
            </a:r>
            <a:r>
              <a:rPr lang="ru-RU" smtClean="0"/>
              <a:t> - </a:t>
            </a:r>
            <a:r>
              <a:rPr lang="ru-RU" smtClean="0">
                <a:latin typeface="Arial" charset="0"/>
              </a:rPr>
              <a:t>1894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550" y="188913"/>
            <a:ext cx="44989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573016"/>
            <a:ext cx="3008312" cy="1079500"/>
          </a:xfrm>
        </p:spPr>
        <p:txBody>
          <a:bodyPr/>
          <a:lstStyle/>
          <a:p>
            <a:pPr algn="ctr"/>
            <a:r>
              <a:rPr lang="ru-RU" sz="2400" dirty="0" smtClean="0"/>
              <a:t>1613  - 1645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049713" y="260350"/>
            <a:ext cx="4816475" cy="642143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350" y="549275"/>
            <a:ext cx="3960813" cy="2862263"/>
          </a:xfrm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0" dirty="0">
                <a:latin typeface="+mn-lt"/>
                <a:ea typeface="+mn-ea"/>
                <a:cs typeface="+mn-cs"/>
              </a:rPr>
              <a:t>Михаил Фёдорович </a:t>
            </a:r>
            <a:br>
              <a:rPr lang="ru-RU" sz="6000" b="0" dirty="0">
                <a:latin typeface="+mn-lt"/>
                <a:ea typeface="+mn-ea"/>
                <a:cs typeface="+mn-cs"/>
              </a:rPr>
            </a:br>
            <a:r>
              <a:rPr lang="ru-RU" sz="6000" b="0" dirty="0">
                <a:latin typeface="+mn-lt"/>
                <a:ea typeface="+mn-ea"/>
                <a:cs typeface="+mn-cs"/>
              </a:rPr>
              <a:t>Романов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65088"/>
            <a:ext cx="4765675" cy="66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0" y="549275"/>
            <a:ext cx="44243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latin typeface="Calibri" pitchFamily="34" charset="0"/>
              </a:rPr>
              <a:t>Алексей Михайлович Романов</a:t>
            </a:r>
          </a:p>
        </p:txBody>
      </p:sp>
      <p:sp>
        <p:nvSpPr>
          <p:cNvPr id="18435" name="Объект 5"/>
          <p:cNvSpPr>
            <a:spLocks noGrp="1"/>
          </p:cNvSpPr>
          <p:nvPr>
            <p:ph idx="1"/>
          </p:nvPr>
        </p:nvSpPr>
        <p:spPr>
          <a:xfrm>
            <a:off x="827088" y="3716338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1645 -1676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3"/>
          <p:cNvSpPr>
            <a:spLocks noChangeArrowheads="1"/>
          </p:cNvSpPr>
          <p:nvPr/>
        </p:nvSpPr>
        <p:spPr bwMode="auto">
          <a:xfrm>
            <a:off x="-130175" y="147638"/>
            <a:ext cx="4425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6000">
                <a:latin typeface="Calibri" pitchFamily="34" charset="0"/>
              </a:rPr>
              <a:t>Фёдор</a:t>
            </a:r>
          </a:p>
          <a:p>
            <a:pPr algn="ctr"/>
            <a:r>
              <a:rPr lang="ru-RU" sz="6000">
                <a:latin typeface="Calibri" pitchFamily="34" charset="0"/>
              </a:rPr>
              <a:t>Алексеевич</a:t>
            </a:r>
          </a:p>
          <a:p>
            <a:pPr algn="ctr"/>
            <a:r>
              <a:rPr lang="ru-RU" sz="6000">
                <a:latin typeface="Calibri" pitchFamily="34" charset="0"/>
              </a:rPr>
              <a:t>Романов</a:t>
            </a:r>
          </a:p>
        </p:txBody>
      </p:sp>
      <p:sp>
        <p:nvSpPr>
          <p:cNvPr id="19458" name="Объект 5"/>
          <p:cNvSpPr>
            <a:spLocks noGrp="1"/>
          </p:cNvSpPr>
          <p:nvPr>
            <p:ph idx="1"/>
          </p:nvPr>
        </p:nvSpPr>
        <p:spPr>
          <a:xfrm>
            <a:off x="889794" y="3942082"/>
            <a:ext cx="2386012" cy="584200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dirty="0" smtClean="0"/>
              <a:t>1676 - 1682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7638"/>
            <a:ext cx="4710112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-130175" y="147638"/>
            <a:ext cx="42703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6000">
                <a:latin typeface="Calibri" pitchFamily="34" charset="0"/>
              </a:rPr>
              <a:t>Пётр</a:t>
            </a:r>
          </a:p>
          <a:p>
            <a:pPr algn="ctr"/>
            <a:r>
              <a:rPr lang="ru-RU" sz="6000">
                <a:latin typeface="Calibri" pitchFamily="34" charset="0"/>
              </a:rPr>
              <a:t>Алексеевич</a:t>
            </a:r>
          </a:p>
          <a:p>
            <a:pPr algn="ctr"/>
            <a:r>
              <a:rPr lang="ru-RU" sz="6000">
                <a:latin typeface="Calibri" pitchFamily="34" charset="0"/>
              </a:rPr>
              <a:t>Романов</a:t>
            </a:r>
          </a:p>
        </p:txBody>
      </p:sp>
      <p:sp>
        <p:nvSpPr>
          <p:cNvPr id="20482" name="Объект 5"/>
          <p:cNvSpPr>
            <a:spLocks noGrp="1"/>
          </p:cNvSpPr>
          <p:nvPr>
            <p:ph idx="1"/>
          </p:nvPr>
        </p:nvSpPr>
        <p:spPr>
          <a:xfrm>
            <a:off x="890588" y="4365625"/>
            <a:ext cx="2386012" cy="584200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1682 - 1725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47638"/>
            <a:ext cx="4999038" cy="65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250825" y="836613"/>
            <a:ext cx="3673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latin typeface="Calibri" pitchFamily="34" charset="0"/>
              </a:rPr>
              <a:t>Екатерина </a:t>
            </a:r>
            <a:r>
              <a:rPr lang="en-US" sz="5400">
                <a:latin typeface="Calibri" pitchFamily="34" charset="0"/>
              </a:rPr>
              <a:t>I</a:t>
            </a:r>
            <a:endParaRPr lang="ru-RU" sz="5400">
              <a:latin typeface="Calibri" pitchFamily="34" charset="0"/>
            </a:endParaRPr>
          </a:p>
        </p:txBody>
      </p:sp>
      <p:sp>
        <p:nvSpPr>
          <p:cNvPr id="21506" name="Объект 5"/>
          <p:cNvSpPr>
            <a:spLocks noGrp="1"/>
          </p:cNvSpPr>
          <p:nvPr>
            <p:ph idx="1"/>
          </p:nvPr>
        </p:nvSpPr>
        <p:spPr>
          <a:xfrm>
            <a:off x="755650" y="2060575"/>
            <a:ext cx="2386013" cy="585788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1682 - 1725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200025"/>
            <a:ext cx="48402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49728" y="3717032"/>
            <a:ext cx="396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Екатерина Алексеевна</a:t>
            </a:r>
          </a:p>
          <a:p>
            <a:pPr algn="ctr"/>
            <a:r>
              <a:rPr lang="ru-RU" dirty="0">
                <a:latin typeface="Calibri" pitchFamily="34" charset="0"/>
              </a:rPr>
              <a:t>Марта Самуиловна </a:t>
            </a:r>
            <a:r>
              <a:rPr lang="ru-RU" dirty="0" err="1">
                <a:latin typeface="Calibri" pitchFamily="34" charset="0"/>
              </a:rPr>
              <a:t>Скавронская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3"/>
          <p:cNvSpPr>
            <a:spLocks noChangeArrowheads="1"/>
          </p:cNvSpPr>
          <p:nvPr/>
        </p:nvSpPr>
        <p:spPr bwMode="auto">
          <a:xfrm>
            <a:off x="-130175" y="476250"/>
            <a:ext cx="3924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5400">
                <a:latin typeface="Calibri" pitchFamily="34" charset="0"/>
              </a:rPr>
              <a:t>Пётр </a:t>
            </a:r>
            <a:r>
              <a:rPr lang="en-US" sz="5400">
                <a:latin typeface="Calibri" pitchFamily="34" charset="0"/>
              </a:rPr>
              <a:t>II</a:t>
            </a:r>
            <a:endParaRPr lang="ru-RU" sz="5400">
              <a:latin typeface="Calibri" pitchFamily="34" charset="0"/>
            </a:endParaRPr>
          </a:p>
          <a:p>
            <a:pPr algn="ctr"/>
            <a:r>
              <a:rPr lang="ru-RU" sz="5400">
                <a:latin typeface="Calibri" pitchFamily="34" charset="0"/>
              </a:rPr>
              <a:t>Алексеевич</a:t>
            </a:r>
          </a:p>
          <a:p>
            <a:pPr algn="ctr"/>
            <a:r>
              <a:rPr lang="ru-RU" sz="5400">
                <a:latin typeface="Calibri" pitchFamily="34" charset="0"/>
              </a:rPr>
              <a:t>Романов</a:t>
            </a:r>
          </a:p>
        </p:txBody>
      </p:sp>
      <p:sp>
        <p:nvSpPr>
          <p:cNvPr id="22530" name="Объект 5"/>
          <p:cNvSpPr>
            <a:spLocks noGrp="1"/>
          </p:cNvSpPr>
          <p:nvPr>
            <p:ph idx="1"/>
          </p:nvPr>
        </p:nvSpPr>
        <p:spPr>
          <a:xfrm>
            <a:off x="755576" y="4077072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1727</a:t>
            </a:r>
            <a:r>
              <a:rPr lang="ru-RU" dirty="0" smtClean="0"/>
              <a:t> - </a:t>
            </a:r>
            <a:r>
              <a:rPr lang="en-US" dirty="0" smtClean="0"/>
              <a:t>1730</a:t>
            </a:r>
            <a:endParaRPr lang="ru-RU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25" y="333375"/>
            <a:ext cx="5334000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-130175" y="476250"/>
            <a:ext cx="3924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5400">
                <a:latin typeface="Calibri" pitchFamily="34" charset="0"/>
              </a:rPr>
              <a:t>Анна Иоанновна</a:t>
            </a:r>
          </a:p>
        </p:txBody>
      </p:sp>
      <p:sp>
        <p:nvSpPr>
          <p:cNvPr id="23554" name="Объект 5"/>
          <p:cNvSpPr>
            <a:spLocks noGrp="1"/>
          </p:cNvSpPr>
          <p:nvPr>
            <p:ph idx="1"/>
          </p:nvPr>
        </p:nvSpPr>
        <p:spPr>
          <a:xfrm>
            <a:off x="755576" y="3284984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17</a:t>
            </a:r>
            <a:r>
              <a:rPr lang="ru-RU" smtClean="0"/>
              <a:t>30 - </a:t>
            </a:r>
            <a:r>
              <a:rPr lang="en-US" smtClean="0"/>
              <a:t>17</a:t>
            </a:r>
            <a:r>
              <a:rPr lang="ru-RU" smtClean="0"/>
              <a:t>4</a:t>
            </a:r>
            <a:r>
              <a:rPr lang="en-US" smtClean="0"/>
              <a:t>0</a:t>
            </a:r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2250" y="188913"/>
            <a:ext cx="49815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3"/>
          <p:cNvSpPr>
            <a:spLocks noChangeArrowheads="1"/>
          </p:cNvSpPr>
          <p:nvPr/>
        </p:nvSpPr>
        <p:spPr bwMode="auto">
          <a:xfrm>
            <a:off x="250825" y="476250"/>
            <a:ext cx="3924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6000">
              <a:latin typeface="Calibri" pitchFamily="34" charset="0"/>
            </a:endParaRPr>
          </a:p>
          <a:p>
            <a:pPr algn="ctr"/>
            <a:r>
              <a:rPr lang="ru-RU" sz="5400">
                <a:latin typeface="Calibri" pitchFamily="34" charset="0"/>
              </a:rPr>
              <a:t>Иван Антонович</a:t>
            </a:r>
          </a:p>
        </p:txBody>
      </p:sp>
      <p:sp>
        <p:nvSpPr>
          <p:cNvPr id="24578" name="Объект 5"/>
          <p:cNvSpPr>
            <a:spLocks noGrp="1"/>
          </p:cNvSpPr>
          <p:nvPr>
            <p:ph idx="1"/>
          </p:nvPr>
        </p:nvSpPr>
        <p:spPr>
          <a:xfrm>
            <a:off x="1037431" y="4077072"/>
            <a:ext cx="2386012" cy="585787"/>
          </a:xfrm>
        </p:spPr>
        <p:txBody>
          <a:bodyPr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smtClean="0"/>
              <a:t>17</a:t>
            </a:r>
            <a:r>
              <a:rPr lang="ru-RU" dirty="0" smtClean="0"/>
              <a:t>40 - </a:t>
            </a:r>
            <a:r>
              <a:rPr lang="en-US" dirty="0" smtClean="0"/>
              <a:t>17</a:t>
            </a:r>
            <a:r>
              <a:rPr lang="ru-RU" dirty="0" smtClean="0"/>
              <a:t>41</a:t>
            </a: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50825" y="3429000"/>
            <a:ext cx="3959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С матерью Анной Леопольдовной  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404813"/>
            <a:ext cx="4667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126</Words>
  <Application>Microsoft Office PowerPoint</Application>
  <PresentationFormat>Экран (4:3)</PresentationFormat>
  <Paragraphs>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Династия Романовых  в свете Христовой истины</vt:lpstr>
      <vt:lpstr>Михаил Фёдорович  Романов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Династия Романовых  в свете Христовой истины</dc:title>
  <dc:creator>user</dc:creator>
  <cp:lastModifiedBy>user</cp:lastModifiedBy>
  <cp:revision>9</cp:revision>
  <dcterms:created xsi:type="dcterms:W3CDTF">2013-11-19T07:03:04Z</dcterms:created>
  <dcterms:modified xsi:type="dcterms:W3CDTF">2013-11-22T10:50:21Z</dcterms:modified>
</cp:coreProperties>
</file>