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68" r:id="rId3"/>
    <p:sldId id="256" r:id="rId4"/>
    <p:sldId id="259" r:id="rId5"/>
    <p:sldId id="261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6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139D3-6710-4EBC-9295-B56A9CFE7937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7592AF-E414-48CA-B215-5F543FBE76FF}">
      <dgm:prSet phldrT="[Текст]"/>
      <dgm:spPr/>
      <dgm:t>
        <a:bodyPr/>
        <a:lstStyle/>
        <a:p>
          <a:r>
            <a:rPr lang="ru-RU" b="1" i="1" dirty="0" smtClean="0"/>
            <a:t>СМЕСИ</a:t>
          </a:r>
          <a:endParaRPr lang="ru-RU" b="1" i="1" dirty="0"/>
        </a:p>
      </dgm:t>
    </dgm:pt>
    <dgm:pt modelId="{C5E1541C-6656-4C7C-948C-79D3DB9793F1}" type="parTrans" cxnId="{B9E4FDFB-3854-444A-A404-3B52A3F05504}">
      <dgm:prSet/>
      <dgm:spPr/>
      <dgm:t>
        <a:bodyPr/>
        <a:lstStyle/>
        <a:p>
          <a:endParaRPr lang="ru-RU"/>
        </a:p>
      </dgm:t>
    </dgm:pt>
    <dgm:pt modelId="{F63D6493-9FA4-4451-A835-C8543AC7EDE5}" type="sibTrans" cxnId="{B9E4FDFB-3854-444A-A404-3B52A3F05504}">
      <dgm:prSet/>
      <dgm:spPr/>
      <dgm:t>
        <a:bodyPr/>
        <a:lstStyle/>
        <a:p>
          <a:endParaRPr lang="ru-RU"/>
        </a:p>
      </dgm:t>
    </dgm:pt>
    <dgm:pt modelId="{40CE96DA-CF45-488C-81B2-EEA8E6E6DFF9}">
      <dgm:prSet phldrT="[Текст]"/>
      <dgm:spPr/>
      <dgm:t>
        <a:bodyPr/>
        <a:lstStyle/>
        <a:p>
          <a:r>
            <a:rPr lang="ru-RU" b="1" i="1" dirty="0" smtClean="0"/>
            <a:t>однородные</a:t>
          </a:r>
          <a:endParaRPr lang="ru-RU" b="1" i="1" dirty="0"/>
        </a:p>
      </dgm:t>
    </dgm:pt>
    <dgm:pt modelId="{FEC9B6FA-BD16-4B4D-81C9-DAF8E462A194}" type="parTrans" cxnId="{0B2F3C81-C868-47BF-AC96-B4E38540DE73}">
      <dgm:prSet/>
      <dgm:spPr/>
      <dgm:t>
        <a:bodyPr/>
        <a:lstStyle/>
        <a:p>
          <a:endParaRPr lang="ru-RU" dirty="0"/>
        </a:p>
      </dgm:t>
    </dgm:pt>
    <dgm:pt modelId="{34BEB263-A574-4E19-BC0A-E3F0A90E08F4}" type="sibTrans" cxnId="{0B2F3C81-C868-47BF-AC96-B4E38540DE73}">
      <dgm:prSet/>
      <dgm:spPr/>
      <dgm:t>
        <a:bodyPr/>
        <a:lstStyle/>
        <a:p>
          <a:endParaRPr lang="ru-RU"/>
        </a:p>
      </dgm:t>
    </dgm:pt>
    <dgm:pt modelId="{3EE15278-3935-4E2A-9780-1A0B71E25F84}">
      <dgm:prSet phldrT="[Текст]"/>
      <dgm:spPr/>
      <dgm:t>
        <a:bodyPr/>
        <a:lstStyle/>
        <a:p>
          <a:r>
            <a:rPr lang="ru-RU" b="1" i="1" dirty="0" smtClean="0"/>
            <a:t>неоднородные</a:t>
          </a:r>
          <a:endParaRPr lang="ru-RU" b="1" i="1" dirty="0"/>
        </a:p>
      </dgm:t>
    </dgm:pt>
    <dgm:pt modelId="{62CC491D-C483-48EB-A823-E52A149AF585}" type="parTrans" cxnId="{168001E6-0474-4682-98C9-9BEB67E5870E}">
      <dgm:prSet/>
      <dgm:spPr/>
      <dgm:t>
        <a:bodyPr/>
        <a:lstStyle/>
        <a:p>
          <a:endParaRPr lang="ru-RU" dirty="0"/>
        </a:p>
      </dgm:t>
    </dgm:pt>
    <dgm:pt modelId="{4A8088B6-939E-44A8-9DEF-7135F7602A16}" type="sibTrans" cxnId="{168001E6-0474-4682-98C9-9BEB67E5870E}">
      <dgm:prSet/>
      <dgm:spPr/>
      <dgm:t>
        <a:bodyPr/>
        <a:lstStyle/>
        <a:p>
          <a:endParaRPr lang="ru-RU"/>
        </a:p>
      </dgm:t>
    </dgm:pt>
    <dgm:pt modelId="{9C965302-CAD8-4393-89CD-C3CA05337BED}" type="pres">
      <dgm:prSet presAssocID="{39C139D3-6710-4EBC-9295-B56A9CFE79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FAACC9-0F91-4F57-8040-8B1652059975}" type="pres">
      <dgm:prSet presAssocID="{BA7592AF-E414-48CA-B215-5F543FBE76FF}" presName="hierRoot1" presStyleCnt="0"/>
      <dgm:spPr/>
    </dgm:pt>
    <dgm:pt modelId="{BA8A34E3-B3A7-4294-B56C-57ECD6F6A336}" type="pres">
      <dgm:prSet presAssocID="{BA7592AF-E414-48CA-B215-5F543FBE76FF}" presName="composite" presStyleCnt="0"/>
      <dgm:spPr/>
    </dgm:pt>
    <dgm:pt modelId="{8FB2274C-A556-4244-9C0E-0F85CF0762A7}" type="pres">
      <dgm:prSet presAssocID="{BA7592AF-E414-48CA-B215-5F543FBE76FF}" presName="background" presStyleLbl="node0" presStyleIdx="0" presStyleCnt="1"/>
      <dgm:spPr/>
    </dgm:pt>
    <dgm:pt modelId="{49DA259F-9099-4648-9B07-2179CFBE8058}" type="pres">
      <dgm:prSet presAssocID="{BA7592AF-E414-48CA-B215-5F543FBE76FF}" presName="text" presStyleLbl="fgAcc0" presStyleIdx="0" presStyleCnt="1" custScaleY="44484" custLinFactNeighborX="103" custLinFactNeighborY="-15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359B3-3EB3-483E-9857-D19225EC32DB}" type="pres">
      <dgm:prSet presAssocID="{BA7592AF-E414-48CA-B215-5F543FBE76FF}" presName="hierChild2" presStyleCnt="0"/>
      <dgm:spPr/>
    </dgm:pt>
    <dgm:pt modelId="{E281419F-C464-4256-A4FE-9625F99B1E0D}" type="pres">
      <dgm:prSet presAssocID="{FEC9B6FA-BD16-4B4D-81C9-DAF8E462A19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0D38CD0-8503-4A73-8BEE-099E9416B087}" type="pres">
      <dgm:prSet presAssocID="{40CE96DA-CF45-488C-81B2-EEA8E6E6DFF9}" presName="hierRoot2" presStyleCnt="0"/>
      <dgm:spPr/>
    </dgm:pt>
    <dgm:pt modelId="{F1E61BE5-E0FB-4167-8214-562FB5C61971}" type="pres">
      <dgm:prSet presAssocID="{40CE96DA-CF45-488C-81B2-EEA8E6E6DFF9}" presName="composite2" presStyleCnt="0"/>
      <dgm:spPr/>
    </dgm:pt>
    <dgm:pt modelId="{FFADD281-5A7D-4E69-9AC0-A4E25F30485B}" type="pres">
      <dgm:prSet presAssocID="{40CE96DA-CF45-488C-81B2-EEA8E6E6DFF9}" presName="background2" presStyleLbl="node2" presStyleIdx="0" presStyleCnt="2"/>
      <dgm:spPr/>
    </dgm:pt>
    <dgm:pt modelId="{E86B530A-CDB5-4532-BEDE-561E96FF8CC5}" type="pres">
      <dgm:prSet presAssocID="{40CE96DA-CF45-488C-81B2-EEA8E6E6DFF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2379D9-D2CF-4950-B237-1B8FECBBD398}" type="pres">
      <dgm:prSet presAssocID="{40CE96DA-CF45-488C-81B2-EEA8E6E6DFF9}" presName="hierChild3" presStyleCnt="0"/>
      <dgm:spPr/>
    </dgm:pt>
    <dgm:pt modelId="{BE01AC88-E7FD-4D22-9C34-B734FDEFC38F}" type="pres">
      <dgm:prSet presAssocID="{62CC491D-C483-48EB-A823-E52A149AF58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6DA2779-120E-4E0B-9E66-A1E6B843D172}" type="pres">
      <dgm:prSet presAssocID="{3EE15278-3935-4E2A-9780-1A0B71E25F84}" presName="hierRoot2" presStyleCnt="0"/>
      <dgm:spPr/>
    </dgm:pt>
    <dgm:pt modelId="{F6B6E408-B4D7-4DD6-8652-9229E76D5B9F}" type="pres">
      <dgm:prSet presAssocID="{3EE15278-3935-4E2A-9780-1A0B71E25F84}" presName="composite2" presStyleCnt="0"/>
      <dgm:spPr/>
    </dgm:pt>
    <dgm:pt modelId="{F2F283DB-5552-4CC2-B0D2-280D6C749C42}" type="pres">
      <dgm:prSet presAssocID="{3EE15278-3935-4E2A-9780-1A0B71E25F84}" presName="background2" presStyleLbl="node2" presStyleIdx="1" presStyleCnt="2"/>
      <dgm:spPr/>
    </dgm:pt>
    <dgm:pt modelId="{D87B897D-E409-4FAA-A1E1-5713C3FCD337}" type="pres">
      <dgm:prSet presAssocID="{3EE15278-3935-4E2A-9780-1A0B71E25F8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53388-3B79-4C22-8819-6E7460541D5D}" type="pres">
      <dgm:prSet presAssocID="{3EE15278-3935-4E2A-9780-1A0B71E25F84}" presName="hierChild3" presStyleCnt="0"/>
      <dgm:spPr/>
    </dgm:pt>
  </dgm:ptLst>
  <dgm:cxnLst>
    <dgm:cxn modelId="{168001E6-0474-4682-98C9-9BEB67E5870E}" srcId="{BA7592AF-E414-48CA-B215-5F543FBE76FF}" destId="{3EE15278-3935-4E2A-9780-1A0B71E25F84}" srcOrd="1" destOrd="0" parTransId="{62CC491D-C483-48EB-A823-E52A149AF585}" sibTransId="{4A8088B6-939E-44A8-9DEF-7135F7602A16}"/>
    <dgm:cxn modelId="{B60B3601-C6A3-4373-A173-4CB1F694E76D}" type="presOf" srcId="{40CE96DA-CF45-488C-81B2-EEA8E6E6DFF9}" destId="{E86B530A-CDB5-4532-BEDE-561E96FF8CC5}" srcOrd="0" destOrd="0" presId="urn:microsoft.com/office/officeart/2005/8/layout/hierarchy1"/>
    <dgm:cxn modelId="{6055DB55-664D-41B8-AC03-693FA007F6C9}" type="presOf" srcId="{39C139D3-6710-4EBC-9295-B56A9CFE7937}" destId="{9C965302-CAD8-4393-89CD-C3CA05337BED}" srcOrd="0" destOrd="0" presId="urn:microsoft.com/office/officeart/2005/8/layout/hierarchy1"/>
    <dgm:cxn modelId="{B9E4FDFB-3854-444A-A404-3B52A3F05504}" srcId="{39C139D3-6710-4EBC-9295-B56A9CFE7937}" destId="{BA7592AF-E414-48CA-B215-5F543FBE76FF}" srcOrd="0" destOrd="0" parTransId="{C5E1541C-6656-4C7C-948C-79D3DB9793F1}" sibTransId="{F63D6493-9FA4-4451-A835-C8543AC7EDE5}"/>
    <dgm:cxn modelId="{57D6DDC9-EA8C-47F6-9D62-B8D40B428215}" type="presOf" srcId="{3EE15278-3935-4E2A-9780-1A0B71E25F84}" destId="{D87B897D-E409-4FAA-A1E1-5713C3FCD337}" srcOrd="0" destOrd="0" presId="urn:microsoft.com/office/officeart/2005/8/layout/hierarchy1"/>
    <dgm:cxn modelId="{AF5289D4-9247-43F0-AF85-1C0F3111102F}" type="presOf" srcId="{BA7592AF-E414-48CA-B215-5F543FBE76FF}" destId="{49DA259F-9099-4648-9B07-2179CFBE8058}" srcOrd="0" destOrd="0" presId="urn:microsoft.com/office/officeart/2005/8/layout/hierarchy1"/>
    <dgm:cxn modelId="{0B2F3C81-C868-47BF-AC96-B4E38540DE73}" srcId="{BA7592AF-E414-48CA-B215-5F543FBE76FF}" destId="{40CE96DA-CF45-488C-81B2-EEA8E6E6DFF9}" srcOrd="0" destOrd="0" parTransId="{FEC9B6FA-BD16-4B4D-81C9-DAF8E462A194}" sibTransId="{34BEB263-A574-4E19-BC0A-E3F0A90E08F4}"/>
    <dgm:cxn modelId="{6B02C459-5E54-4BF6-92E6-DB9E4DBB7A43}" type="presOf" srcId="{62CC491D-C483-48EB-A823-E52A149AF585}" destId="{BE01AC88-E7FD-4D22-9C34-B734FDEFC38F}" srcOrd="0" destOrd="0" presId="urn:microsoft.com/office/officeart/2005/8/layout/hierarchy1"/>
    <dgm:cxn modelId="{860340D0-3AF2-46A0-BDB7-94FC0D9B3227}" type="presOf" srcId="{FEC9B6FA-BD16-4B4D-81C9-DAF8E462A194}" destId="{E281419F-C464-4256-A4FE-9625F99B1E0D}" srcOrd="0" destOrd="0" presId="urn:microsoft.com/office/officeart/2005/8/layout/hierarchy1"/>
    <dgm:cxn modelId="{37C1EE12-1468-4F93-91C5-A8570AB59774}" type="presParOf" srcId="{9C965302-CAD8-4393-89CD-C3CA05337BED}" destId="{1AFAACC9-0F91-4F57-8040-8B1652059975}" srcOrd="0" destOrd="0" presId="urn:microsoft.com/office/officeart/2005/8/layout/hierarchy1"/>
    <dgm:cxn modelId="{CEC72AA6-F1E9-4069-983F-C9F8DF46301B}" type="presParOf" srcId="{1AFAACC9-0F91-4F57-8040-8B1652059975}" destId="{BA8A34E3-B3A7-4294-B56C-57ECD6F6A336}" srcOrd="0" destOrd="0" presId="urn:microsoft.com/office/officeart/2005/8/layout/hierarchy1"/>
    <dgm:cxn modelId="{3124427F-943D-4FE7-8BAF-15590A275CE0}" type="presParOf" srcId="{BA8A34E3-B3A7-4294-B56C-57ECD6F6A336}" destId="{8FB2274C-A556-4244-9C0E-0F85CF0762A7}" srcOrd="0" destOrd="0" presId="urn:microsoft.com/office/officeart/2005/8/layout/hierarchy1"/>
    <dgm:cxn modelId="{6611581B-E858-4428-9118-74B8B7203506}" type="presParOf" srcId="{BA8A34E3-B3A7-4294-B56C-57ECD6F6A336}" destId="{49DA259F-9099-4648-9B07-2179CFBE8058}" srcOrd="1" destOrd="0" presId="urn:microsoft.com/office/officeart/2005/8/layout/hierarchy1"/>
    <dgm:cxn modelId="{A2C6251D-0CF9-438B-AD51-9012C2464123}" type="presParOf" srcId="{1AFAACC9-0F91-4F57-8040-8B1652059975}" destId="{646359B3-3EB3-483E-9857-D19225EC32DB}" srcOrd="1" destOrd="0" presId="urn:microsoft.com/office/officeart/2005/8/layout/hierarchy1"/>
    <dgm:cxn modelId="{7AD94F30-2255-4B2B-8BA4-F79B559E1752}" type="presParOf" srcId="{646359B3-3EB3-483E-9857-D19225EC32DB}" destId="{E281419F-C464-4256-A4FE-9625F99B1E0D}" srcOrd="0" destOrd="0" presId="urn:microsoft.com/office/officeart/2005/8/layout/hierarchy1"/>
    <dgm:cxn modelId="{C7C71998-58C0-4095-8AEF-32E40BFE13EF}" type="presParOf" srcId="{646359B3-3EB3-483E-9857-D19225EC32DB}" destId="{C0D38CD0-8503-4A73-8BEE-099E9416B087}" srcOrd="1" destOrd="0" presId="urn:microsoft.com/office/officeart/2005/8/layout/hierarchy1"/>
    <dgm:cxn modelId="{BC916F6E-DF21-4704-8E93-2021D60F7C87}" type="presParOf" srcId="{C0D38CD0-8503-4A73-8BEE-099E9416B087}" destId="{F1E61BE5-E0FB-4167-8214-562FB5C61971}" srcOrd="0" destOrd="0" presId="urn:microsoft.com/office/officeart/2005/8/layout/hierarchy1"/>
    <dgm:cxn modelId="{3D25A13C-B8DC-4A95-9854-15040B22C02A}" type="presParOf" srcId="{F1E61BE5-E0FB-4167-8214-562FB5C61971}" destId="{FFADD281-5A7D-4E69-9AC0-A4E25F30485B}" srcOrd="0" destOrd="0" presId="urn:microsoft.com/office/officeart/2005/8/layout/hierarchy1"/>
    <dgm:cxn modelId="{19228868-3FB9-4BAC-ACA3-A8D4401D9076}" type="presParOf" srcId="{F1E61BE5-E0FB-4167-8214-562FB5C61971}" destId="{E86B530A-CDB5-4532-BEDE-561E96FF8CC5}" srcOrd="1" destOrd="0" presId="urn:microsoft.com/office/officeart/2005/8/layout/hierarchy1"/>
    <dgm:cxn modelId="{AC3066D5-A74B-4347-8C0D-339600998B0B}" type="presParOf" srcId="{C0D38CD0-8503-4A73-8BEE-099E9416B087}" destId="{E82379D9-D2CF-4950-B237-1B8FECBBD398}" srcOrd="1" destOrd="0" presId="urn:microsoft.com/office/officeart/2005/8/layout/hierarchy1"/>
    <dgm:cxn modelId="{AAB7B701-A46C-445D-9546-DFD5FD086957}" type="presParOf" srcId="{646359B3-3EB3-483E-9857-D19225EC32DB}" destId="{BE01AC88-E7FD-4D22-9C34-B734FDEFC38F}" srcOrd="2" destOrd="0" presId="urn:microsoft.com/office/officeart/2005/8/layout/hierarchy1"/>
    <dgm:cxn modelId="{9DE0C4C2-8D6B-49D0-A3FA-AA0FEFD11394}" type="presParOf" srcId="{646359B3-3EB3-483E-9857-D19225EC32DB}" destId="{06DA2779-120E-4E0B-9E66-A1E6B843D172}" srcOrd="3" destOrd="0" presId="urn:microsoft.com/office/officeart/2005/8/layout/hierarchy1"/>
    <dgm:cxn modelId="{740F1373-C45A-461C-B8EE-A4D6D1F84B33}" type="presParOf" srcId="{06DA2779-120E-4E0B-9E66-A1E6B843D172}" destId="{F6B6E408-B4D7-4DD6-8652-9229E76D5B9F}" srcOrd="0" destOrd="0" presId="urn:microsoft.com/office/officeart/2005/8/layout/hierarchy1"/>
    <dgm:cxn modelId="{85F41D05-218B-4663-98D3-644838002F2A}" type="presParOf" srcId="{F6B6E408-B4D7-4DD6-8652-9229E76D5B9F}" destId="{F2F283DB-5552-4CC2-B0D2-280D6C749C42}" srcOrd="0" destOrd="0" presId="urn:microsoft.com/office/officeart/2005/8/layout/hierarchy1"/>
    <dgm:cxn modelId="{9DF5CA7E-B44F-4108-AE5F-8F6E1AC08B04}" type="presParOf" srcId="{F6B6E408-B4D7-4DD6-8652-9229E76D5B9F}" destId="{D87B897D-E409-4FAA-A1E1-5713C3FCD337}" srcOrd="1" destOrd="0" presId="urn:microsoft.com/office/officeart/2005/8/layout/hierarchy1"/>
    <dgm:cxn modelId="{A4226AAA-6465-47F0-9E13-3AD06D0DF25A}" type="presParOf" srcId="{06DA2779-120E-4E0B-9E66-A1E6B843D172}" destId="{28D53388-3B79-4C22-8819-6E7460541D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1AC88-E7FD-4D22-9C34-B734FDEFC38F}">
      <dsp:nvSpPr>
        <dsp:cNvPr id="0" name=""/>
        <dsp:cNvSpPr/>
      </dsp:nvSpPr>
      <dsp:spPr>
        <a:xfrm>
          <a:off x="3922536" y="1356070"/>
          <a:ext cx="2151213" cy="137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741"/>
              </a:lnTo>
              <a:lnTo>
                <a:pt x="2151213" y="1046741"/>
              </a:lnTo>
              <a:lnTo>
                <a:pt x="2151213" y="1373396"/>
              </a:lnTo>
            </a:path>
          </a:pathLst>
        </a:custGeom>
        <a:noFill/>
        <a:ln w="254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1419F-C464-4256-A4FE-9625F99B1E0D}">
      <dsp:nvSpPr>
        <dsp:cNvPr id="0" name=""/>
        <dsp:cNvSpPr/>
      </dsp:nvSpPr>
      <dsp:spPr>
        <a:xfrm>
          <a:off x="1764059" y="1356070"/>
          <a:ext cx="2158477" cy="1373396"/>
        </a:xfrm>
        <a:custGeom>
          <a:avLst/>
          <a:gdLst/>
          <a:ahLst/>
          <a:cxnLst/>
          <a:rect l="0" t="0" r="0" b="0"/>
          <a:pathLst>
            <a:path>
              <a:moveTo>
                <a:pt x="2158477" y="0"/>
              </a:moveTo>
              <a:lnTo>
                <a:pt x="2158477" y="1046741"/>
              </a:lnTo>
              <a:lnTo>
                <a:pt x="0" y="1046741"/>
              </a:lnTo>
              <a:lnTo>
                <a:pt x="0" y="1373396"/>
              </a:lnTo>
            </a:path>
          </a:pathLst>
        </a:custGeom>
        <a:noFill/>
        <a:ln w="25400" cap="sq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2274C-A556-4244-9C0E-0F85CF0762A7}">
      <dsp:nvSpPr>
        <dsp:cNvPr id="0" name=""/>
        <dsp:cNvSpPr/>
      </dsp:nvSpPr>
      <dsp:spPr>
        <a:xfrm>
          <a:off x="2159481" y="360038"/>
          <a:ext cx="3526110" cy="996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0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20000"/>
                <a:satMod val="2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23000"/>
                <a:satMod val="25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29000"/>
                <a:satMod val="2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200000"/>
              </a:scheme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A259F-9099-4648-9B07-2179CFBE8058}">
      <dsp:nvSpPr>
        <dsp:cNvPr id="0" name=""/>
        <dsp:cNvSpPr/>
      </dsp:nvSpPr>
      <dsp:spPr>
        <a:xfrm>
          <a:off x="2551271" y="732238"/>
          <a:ext cx="3526110" cy="996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/>
            <a:t>СМЕСИ</a:t>
          </a:r>
          <a:endParaRPr lang="ru-RU" sz="3300" b="1" i="1" kern="1200" dirty="0"/>
        </a:p>
      </dsp:txBody>
      <dsp:txXfrm>
        <a:off x="2551271" y="732238"/>
        <a:ext cx="3526110" cy="996032"/>
      </dsp:txXfrm>
    </dsp:sp>
    <dsp:sp modelId="{FFADD281-5A7D-4E69-9AC0-A4E25F30485B}">
      <dsp:nvSpPr>
        <dsp:cNvPr id="0" name=""/>
        <dsp:cNvSpPr/>
      </dsp:nvSpPr>
      <dsp:spPr>
        <a:xfrm>
          <a:off x="1004" y="2729467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0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20000"/>
                <a:satMod val="2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23000"/>
                <a:satMod val="25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29000"/>
                <a:satMod val="2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200000"/>
              </a:scheme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6B530A-CDB5-4532-BEDE-561E96FF8CC5}">
      <dsp:nvSpPr>
        <dsp:cNvPr id="0" name=""/>
        <dsp:cNvSpPr/>
      </dsp:nvSpPr>
      <dsp:spPr>
        <a:xfrm>
          <a:off x="392794" y="3101667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/>
            <a:t>однородные</a:t>
          </a:r>
          <a:endParaRPr lang="ru-RU" sz="3300" b="1" i="1" kern="1200" dirty="0"/>
        </a:p>
      </dsp:txBody>
      <dsp:txXfrm>
        <a:off x="392794" y="3101667"/>
        <a:ext cx="3526110" cy="2239080"/>
      </dsp:txXfrm>
    </dsp:sp>
    <dsp:sp modelId="{F2F283DB-5552-4CC2-B0D2-280D6C749C42}">
      <dsp:nvSpPr>
        <dsp:cNvPr id="0" name=""/>
        <dsp:cNvSpPr/>
      </dsp:nvSpPr>
      <dsp:spPr>
        <a:xfrm>
          <a:off x="4310695" y="2729467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0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20000"/>
                <a:satMod val="25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23000"/>
                <a:satMod val="25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29000"/>
                <a:satMod val="2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200000"/>
              </a:scheme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7B897D-E409-4FAA-A1E1-5713C3FCD337}">
      <dsp:nvSpPr>
        <dsp:cNvPr id="0" name=""/>
        <dsp:cNvSpPr/>
      </dsp:nvSpPr>
      <dsp:spPr>
        <a:xfrm>
          <a:off x="4702485" y="3101667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sq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/>
            <a:t>неоднородные</a:t>
          </a:r>
          <a:endParaRPr lang="ru-RU" sz="3300" b="1" i="1" kern="1200" dirty="0"/>
        </a:p>
      </dsp:txBody>
      <dsp:txXfrm>
        <a:off x="4702485" y="3101667"/>
        <a:ext cx="3526110" cy="223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9727-75A2-42BD-A592-DB9EDE789693}" type="datetimeFigureOut">
              <a:rPr lang="ru-RU" smtClean="0"/>
              <a:pPr/>
              <a:t>20.03.2017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FE76-34A4-4525-BDCF-4758C1EBA5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3FE76-34A4-4525-BDCF-4758C1EBA53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altLang="ko-KR" smtClean="0"/>
              <a:t>Образец подзаголовка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mtClean="0"/>
              <a:t>Образец заголовка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ko-KR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601-77CA-4BFE-BF0F-0FDEF8C37745}" type="datetimeFigureOut">
              <a:rPr lang="en-US" smtClean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1E3D-2636-4F5C-8275-22F2201649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ru-RU" altLang="ko-KR" smtClean="0"/>
              <a:t>Образец заголовка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0094A601-77CA-4BFE-BF0F-0FDEF8C37745}" type="datetimeFigureOut">
              <a:rPr lang="en-US" smtClean="0"/>
              <a:pPr/>
              <a:t>3/20/2017</a:t>
            </a:fld>
            <a:endParaRPr lang="ko-KR" altLang="ko-KR" sz="1100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pPr algn="ctr"/>
            <a:endParaRPr lang="ko-KR" altLang="ko-KR" sz="1100" dirty="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pPr algn="r"/>
            <a:fld id="{13B81E3D-2636-4F5C-8275-22F22016499A}" type="slidenum">
              <a:rPr lang="en-US" smtClean="0"/>
              <a:pPr algn="r"/>
              <a:t>‹#›</a:t>
            </a:fld>
            <a:endParaRPr lang="ko-KR" altLang="ko-KR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kolb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609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Наталья\Desktop\analiz-600x6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Химический анализ</a:t>
            </a:r>
            <a:r>
              <a:rPr lang="ru-RU" sz="3600" dirty="0" smtClean="0"/>
              <a:t> – </a:t>
            </a:r>
            <a:r>
              <a:rPr lang="ru-RU" sz="3600" i="1" dirty="0" smtClean="0"/>
              <a:t>это …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7" name="Picture 7" descr="C:\Users\Наталья\Desktop\10107815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07752" cy="4657725"/>
          </a:xfrm>
          <a:prstGeom prst="rect">
            <a:avLst/>
          </a:prstGeom>
          <a:noFill/>
        </p:spPr>
      </p:pic>
      <p:pic>
        <p:nvPicPr>
          <p:cNvPr id="30729" name="Picture 9" descr="C:\Users\Наталья\Desktop\388895_464853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3141203" cy="4176464"/>
          </a:xfrm>
          <a:prstGeom prst="rect">
            <a:avLst/>
          </a:prstGeom>
          <a:noFill/>
        </p:spPr>
      </p:pic>
      <p:pic>
        <p:nvPicPr>
          <p:cNvPr id="30731" name="Picture 11" descr="C:\Users\Наталья\Desktop\33277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2482631"/>
            <a:ext cx="3419872" cy="437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C:\Users\Наталья\Desktop\57-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4032448"/>
          </a:xfrm>
          <a:prstGeom prst="rect">
            <a:avLst/>
          </a:prstGeom>
          <a:noFill/>
        </p:spPr>
      </p:pic>
      <p:pic>
        <p:nvPicPr>
          <p:cNvPr id="31749" name="Picture 5" descr="C:\Users\Наталья\Desktop\10115506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2248" cy="2204864"/>
          </a:xfrm>
          <a:prstGeom prst="rect">
            <a:avLst/>
          </a:prstGeom>
          <a:noFill/>
        </p:spPr>
      </p:pic>
      <p:pic>
        <p:nvPicPr>
          <p:cNvPr id="31750" name="Picture 6" descr="C:\Users\Наталья\Desktop\g136698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5076056" cy="1916831"/>
          </a:xfrm>
          <a:prstGeom prst="rect">
            <a:avLst/>
          </a:prstGeom>
          <a:noFill/>
        </p:spPr>
      </p:pic>
      <p:pic>
        <p:nvPicPr>
          <p:cNvPr id="31751" name="Picture 7" descr="C:\Users\Наталья\Desktop\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5076056" cy="2636912"/>
          </a:xfrm>
          <a:prstGeom prst="rect">
            <a:avLst/>
          </a:prstGeom>
          <a:noFill/>
        </p:spPr>
      </p:pic>
      <p:pic>
        <p:nvPicPr>
          <p:cNvPr id="31752" name="Picture 8" descr="C:\Users\Наталья\Desktop\1597756211-600x51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5"/>
            <a:ext cx="4355976" cy="2852935"/>
          </a:xfrm>
          <a:prstGeom prst="rect">
            <a:avLst/>
          </a:prstGeom>
          <a:noFill/>
        </p:spPr>
      </p:pic>
      <p:pic>
        <p:nvPicPr>
          <p:cNvPr id="31753" name="Picture 9" descr="C:\Users\Наталья\Desktop\d09c8efed70daf6b20881fd645e418df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09120"/>
            <a:ext cx="478802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Наталья\Desktop\napolny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256584" cy="3828154"/>
          </a:xfrm>
          <a:prstGeom prst="rect">
            <a:avLst/>
          </a:prstGeom>
          <a:noFill/>
        </p:spPr>
      </p:pic>
      <p:pic>
        <p:nvPicPr>
          <p:cNvPr id="32771" name="Picture 3" descr="C:\Users\Наталья\Desktop\14365416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269041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Наталья\Desktop\1228678576_33146_konserva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7252" cy="2664296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п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7550"/>
            <a:ext cx="5400675" cy="3600450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ff08da4682aa199fb7a918f48e0d22103f2e12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486003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П.25, РТ 1 часть </a:t>
            </a:r>
          </a:p>
          <a:p>
            <a:r>
              <a:rPr lang="ru-RU" sz="2000" dirty="0" smtClean="0"/>
              <a:t>Спросить у родителей, а какие они знают способы очистки веществ от примесей.  Просветите их теми, которые вы узнали на уроке, и </a:t>
            </a:r>
          </a:p>
          <a:p>
            <a:pPr>
              <a:buNone/>
            </a:pPr>
            <a:r>
              <a:rPr lang="ru-RU" sz="2000" dirty="0" smtClean="0"/>
              <a:t>     где это применимо в домашнем быту.  </a:t>
            </a:r>
            <a:endParaRPr lang="ru-RU" sz="200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по желанию</a:t>
            </a:r>
          </a:p>
          <a:p>
            <a:pPr>
              <a:buNone/>
            </a:pPr>
            <a:r>
              <a:rPr lang="ru-RU" sz="2000" dirty="0" smtClean="0"/>
              <a:t>а) подготовить сообщение «Химический анализ в работе </a:t>
            </a:r>
          </a:p>
          <a:p>
            <a:pPr>
              <a:buNone/>
            </a:pPr>
            <a:r>
              <a:rPr lang="ru-RU" sz="2000" dirty="0" smtClean="0"/>
              <a:t>криминалистов, медиков, археологов»</a:t>
            </a:r>
          </a:p>
          <a:p>
            <a:pPr>
              <a:buNone/>
            </a:pPr>
            <a:r>
              <a:rPr lang="ru-RU" sz="2000" dirty="0" smtClean="0"/>
              <a:t>б) проект по данной теме, например, «Смеси в повседневной жизни»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1228769837_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32" y="0"/>
            <a:ext cx="921683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564488" cy="1872208"/>
          </a:xfrm>
        </p:spPr>
        <p:txBody>
          <a:bodyPr/>
          <a:lstStyle/>
          <a:p>
            <a:r>
              <a:rPr lang="ru-RU" sz="4800" dirty="0" smtClean="0"/>
              <a:t>Чистые вещества и смеси. </a:t>
            </a:r>
            <a:br>
              <a:rPr lang="ru-RU" sz="4800" dirty="0" smtClean="0"/>
            </a:br>
            <a:r>
              <a:rPr lang="ru-RU" sz="4800" dirty="0" smtClean="0"/>
              <a:t>Способы </a:t>
            </a:r>
            <a:br>
              <a:rPr lang="ru-RU" sz="4800" dirty="0" smtClean="0"/>
            </a:br>
            <a:r>
              <a:rPr lang="ru-RU" sz="4800" dirty="0" smtClean="0"/>
              <a:t>разделения смесей</a:t>
            </a:r>
            <a:endParaRPr lang="ru-RU" sz="4800" dirty="0"/>
          </a:p>
        </p:txBody>
      </p:sp>
      <p:pic>
        <p:nvPicPr>
          <p:cNvPr id="4" name="Рисунок 3" descr="возд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080000" cy="3060000"/>
          </a:xfrm>
          <a:prstGeom prst="cloudCallou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886" y="2204864"/>
            <a:ext cx="4528114" cy="3312000"/>
          </a:xfrm>
          <a:prstGeom prst="wedgeEllipseCallo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осклицательный зна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32669">
            <a:off x="331562" y="1542654"/>
            <a:ext cx="1706298" cy="243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ранда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013176"/>
            <a:ext cx="14287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11760" y="302316"/>
            <a:ext cx="59046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система, состоящая из частиц разного вида и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имеющая  постоянного состава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Чистое вещество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вещество, которое состоит из частиц одного вида, имеет постоянный состав и постоянные свойства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каранда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052736"/>
            <a:ext cx="14287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274C-A556-4244-9C0E-0F85CF07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FB2274C-A556-4244-9C0E-0F85CF076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DA259F-9099-4648-9B07-2179CFBE8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49DA259F-9099-4648-9B07-2179CFBE8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1419F-C464-4256-A4FE-9625F99B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E281419F-C464-4256-A4FE-9625F99B1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ADD281-5A7D-4E69-9AC0-A4E25F304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FADD281-5A7D-4E69-9AC0-A4E25F304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B530A-CDB5-4532-BEDE-561E96FF8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86B530A-CDB5-4532-BEDE-561E96FF8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1AC88-E7FD-4D22-9C34-B734FDEFC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BE01AC88-E7FD-4D22-9C34-B734FDEFC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283DB-5552-4CC2-B0D2-280D6C749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F2F283DB-5552-4CC2-B0D2-280D6C749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B897D-E409-4FAA-A1E1-5713C3FCD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D87B897D-E409-4FAA-A1E1-5713C3FCD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3960440" cy="42050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Баба-яга наелась, стала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ложиться спать и дала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Василисе: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Завтра сделай ты то же,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и нынче, да сверх того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возьми из закрома мак да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очисти его от земли по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зернышку, вишь, кто-то по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злобе земли в него намешал!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Наталья\Desktop\838024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6933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dirty="0" smtClean="0"/>
              <a:t>Способы разделения смесей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sz="3200" dirty="0" smtClean="0"/>
              <a:t>Отстаивание</a:t>
            </a:r>
          </a:p>
          <a:p>
            <a:pPr marL="624078" indent="-514350">
              <a:buAutoNum type="arabicPeriod"/>
            </a:pPr>
            <a:r>
              <a:rPr lang="ru-RU" sz="3200" dirty="0" smtClean="0"/>
              <a:t>Фильтрование</a:t>
            </a:r>
          </a:p>
          <a:p>
            <a:pPr marL="624078" indent="-514350">
              <a:buAutoNum type="arabicPeriod"/>
            </a:pPr>
            <a:r>
              <a:rPr lang="ru-RU" sz="3200" dirty="0" smtClean="0"/>
              <a:t>Выпаривание</a:t>
            </a:r>
          </a:p>
          <a:p>
            <a:pPr marL="624078" indent="-514350">
              <a:buAutoNum type="arabicPeriod"/>
            </a:pPr>
            <a:r>
              <a:rPr lang="ru-RU" sz="3200" dirty="0" smtClean="0"/>
              <a:t>Действие магнитом</a:t>
            </a:r>
          </a:p>
          <a:p>
            <a:pPr marL="624078" indent="-514350">
              <a:buAutoNum type="arabicPeriod"/>
            </a:pPr>
            <a:r>
              <a:rPr lang="ru-RU" sz="3200" dirty="0" smtClean="0"/>
              <a:t>Дистилляция</a:t>
            </a:r>
          </a:p>
          <a:p>
            <a:pPr marL="624078" indent="-514350">
              <a:buAutoNum type="arabicPeriod"/>
            </a:pPr>
            <a:r>
              <a:rPr lang="ru-RU" sz="3200" dirty="0" smtClean="0"/>
              <a:t>Хроматография</a:t>
            </a:r>
            <a:endParaRPr lang="ru-RU" sz="3200" dirty="0"/>
          </a:p>
        </p:txBody>
      </p:sp>
      <p:pic>
        <p:nvPicPr>
          <p:cNvPr id="4" name="Рисунок 3" descr="каранда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13176"/>
            <a:ext cx="14287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416824" cy="4525963"/>
          </a:xfrm>
        </p:spPr>
        <p:txBody>
          <a:bodyPr>
            <a:normAutofit/>
          </a:bodyPr>
          <a:lstStyle/>
          <a:p>
            <a:pPr lvl="7"/>
            <a:endParaRPr lang="ru-RU" b="1" i="1" dirty="0" smtClean="0"/>
          </a:p>
        </p:txBody>
      </p:sp>
      <p:pic>
        <p:nvPicPr>
          <p:cNvPr id="27650" name="Picture 2" descr="C:\Users\Наталья\Desktop\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869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76470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Инструкция по технике  безопасности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43840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chemeClr val="bg1"/>
                </a:solidFill>
              </a:rPr>
              <a:t>Аккуратно обращайтесь с оборудованием.</a:t>
            </a:r>
          </a:p>
          <a:p>
            <a:pPr marL="457200" indent="-457200">
              <a:buAutoNum type="arabicPeriod"/>
            </a:pPr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2. Для удерживания фарфоровой чашки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используйте тигельные щипцы.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3. Зажигайте спиртовку спичкой, тушите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колпачком.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4. Для перемешивания веществ в химическом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стакане используйте стеклянную палочку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5. Содержите рабочее место в чистоте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Наталья\Desktop\6_691463b013fdf77861d4d3588f06d5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222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Silk</vt:lpstr>
      <vt:lpstr>Слайд 1</vt:lpstr>
      <vt:lpstr>Слайд 2</vt:lpstr>
      <vt:lpstr>Чистые вещества и смеси.  Способы  разделения смесей</vt:lpstr>
      <vt:lpstr>Слайд 4</vt:lpstr>
      <vt:lpstr>Слайд 5</vt:lpstr>
      <vt:lpstr>Слайд 6</vt:lpstr>
      <vt:lpstr>Способы разделения смесей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вещества и  смеси</dc:title>
  <dc:creator>Marina</dc:creator>
  <cp:lastModifiedBy>Наталья</cp:lastModifiedBy>
  <cp:revision>79</cp:revision>
  <dcterms:created xsi:type="dcterms:W3CDTF">2011-09-21T08:21:02Z</dcterms:created>
  <dcterms:modified xsi:type="dcterms:W3CDTF">2017-03-20T19:58:26Z</dcterms:modified>
</cp:coreProperties>
</file>